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7" r:id="rId1"/>
  </p:sldMasterIdLst>
  <p:notesMasterIdLst>
    <p:notesMasterId r:id="rId55"/>
  </p:notesMasterIdLst>
  <p:sldIdLst>
    <p:sldId id="256" r:id="rId2"/>
    <p:sldId id="257" r:id="rId3"/>
    <p:sldId id="258" r:id="rId4"/>
    <p:sldId id="259" r:id="rId5"/>
    <p:sldId id="260" r:id="rId6"/>
    <p:sldId id="289" r:id="rId7"/>
    <p:sldId id="290" r:id="rId8"/>
    <p:sldId id="291" r:id="rId9"/>
    <p:sldId id="292" r:id="rId10"/>
    <p:sldId id="293" r:id="rId11"/>
    <p:sldId id="305" r:id="rId12"/>
    <p:sldId id="283" r:id="rId13"/>
    <p:sldId id="306" r:id="rId14"/>
    <p:sldId id="262" r:id="rId15"/>
    <p:sldId id="263" r:id="rId16"/>
    <p:sldId id="307" r:id="rId17"/>
    <p:sldId id="264" r:id="rId18"/>
    <p:sldId id="301" r:id="rId19"/>
    <p:sldId id="302" r:id="rId20"/>
    <p:sldId id="303" r:id="rId21"/>
    <p:sldId id="309" r:id="rId22"/>
    <p:sldId id="308" r:id="rId23"/>
    <p:sldId id="265" r:id="rId24"/>
    <p:sldId id="266" r:id="rId25"/>
    <p:sldId id="310" r:id="rId26"/>
    <p:sldId id="311" r:id="rId27"/>
    <p:sldId id="267" r:id="rId28"/>
    <p:sldId id="298" r:id="rId29"/>
    <p:sldId id="297" r:id="rId30"/>
    <p:sldId id="296" r:id="rId31"/>
    <p:sldId id="281" r:id="rId32"/>
    <p:sldId id="284" r:id="rId33"/>
    <p:sldId id="286" r:id="rId34"/>
    <p:sldId id="287" r:id="rId35"/>
    <p:sldId id="280" r:id="rId36"/>
    <p:sldId id="282" r:id="rId37"/>
    <p:sldId id="269" r:id="rId38"/>
    <p:sldId id="312" r:id="rId39"/>
    <p:sldId id="270" r:id="rId40"/>
    <p:sldId id="313" r:id="rId41"/>
    <p:sldId id="294" r:id="rId42"/>
    <p:sldId id="272" r:id="rId43"/>
    <p:sldId id="273" r:id="rId44"/>
    <p:sldId id="279" r:id="rId45"/>
    <p:sldId id="274" r:id="rId46"/>
    <p:sldId id="299" r:id="rId47"/>
    <p:sldId id="275" r:id="rId48"/>
    <p:sldId id="288" r:id="rId49"/>
    <p:sldId id="276" r:id="rId50"/>
    <p:sldId id="277" r:id="rId51"/>
    <p:sldId id="278" r:id="rId52"/>
    <p:sldId id="304" r:id="rId53"/>
    <p:sldId id="285" r:id="rId54"/>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8186565-636D-4D3D-83D2-060EE7A9AB6F}" v="157" dt="2026-10-06T10:57:16.30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p:cViewPr>
        <p:scale>
          <a:sx n="86" d="100"/>
          <a:sy n="86" d="100"/>
        </p:scale>
        <p:origin x="1476" y="4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61" Type="http://schemas.microsoft.com/office/2015/10/relationships/revisionInfo" Target="revisionInfo.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th Copeland" userId="0eca91f5144d5a59" providerId="LiveId" clId="{46AC5D81-5E60-4290-A326-956886680855}"/>
    <pc:docChg chg="undo custSel addSld delSld modSld modMainMaster modNotesMaster">
      <pc:chgData name="Beth Copeland" userId="0eca91f5144d5a59" providerId="LiveId" clId="{46AC5D81-5E60-4290-A326-956886680855}" dt="2026-10-06T11:19:05.255" v="14871" actId="14100"/>
      <pc:docMkLst>
        <pc:docMk/>
      </pc:docMkLst>
      <pc:sldChg chg="modSp">
        <pc:chgData name="Beth Copeland" userId="0eca91f5144d5a59" providerId="LiveId" clId="{46AC5D81-5E60-4290-A326-956886680855}" dt="2026-10-06T00:37:50.165" v="9598"/>
        <pc:sldMkLst>
          <pc:docMk/>
          <pc:sldMk cId="3493099381" sldId="256"/>
        </pc:sldMkLst>
        <pc:spChg chg="mod">
          <ac:chgData name="Beth Copeland" userId="0eca91f5144d5a59" providerId="LiveId" clId="{46AC5D81-5E60-4290-A326-956886680855}" dt="2026-10-06T00:37:50.165" v="9598"/>
          <ac:spMkLst>
            <pc:docMk/>
            <pc:sldMk cId="3493099381" sldId="256"/>
            <ac:spMk id="3" creationId="{334E3C6D-16B9-2FA0-F2B0-ACA661C56C8E}"/>
          </ac:spMkLst>
        </pc:spChg>
      </pc:sldChg>
      <pc:sldChg chg="modSp mod">
        <pc:chgData name="Beth Copeland" userId="0eca91f5144d5a59" providerId="LiveId" clId="{46AC5D81-5E60-4290-A326-956886680855}" dt="2026-10-05T23:58:35.586" v="8433" actId="20577"/>
        <pc:sldMkLst>
          <pc:docMk/>
          <pc:sldMk cId="27112764" sldId="257"/>
        </pc:sldMkLst>
        <pc:spChg chg="mod">
          <ac:chgData name="Beth Copeland" userId="0eca91f5144d5a59" providerId="LiveId" clId="{46AC5D81-5E60-4290-A326-956886680855}" dt="2026-10-04T18:32:34.267" v="2787" actId="207"/>
          <ac:spMkLst>
            <pc:docMk/>
            <pc:sldMk cId="27112764" sldId="257"/>
            <ac:spMk id="2" creationId="{DE5BB4F7-DA3E-CF2A-9E97-E2F7A2D7C2CD}"/>
          </ac:spMkLst>
        </pc:spChg>
        <pc:spChg chg="mod">
          <ac:chgData name="Beth Copeland" userId="0eca91f5144d5a59" providerId="LiveId" clId="{46AC5D81-5E60-4290-A326-956886680855}" dt="2026-10-05T23:58:35.586" v="8433" actId="20577"/>
          <ac:spMkLst>
            <pc:docMk/>
            <pc:sldMk cId="27112764" sldId="257"/>
            <ac:spMk id="3" creationId="{34BD9D9C-D5BA-0205-E42B-7AB896A3F78C}"/>
          </ac:spMkLst>
        </pc:spChg>
      </pc:sldChg>
      <pc:sldChg chg="modSp mod">
        <pc:chgData name="Beth Copeland" userId="0eca91f5144d5a59" providerId="LiveId" clId="{46AC5D81-5E60-4290-A326-956886680855}" dt="2026-10-06T02:14:26.289" v="13324" actId="27636"/>
        <pc:sldMkLst>
          <pc:docMk/>
          <pc:sldMk cId="766212914" sldId="258"/>
        </pc:sldMkLst>
        <pc:spChg chg="mod">
          <ac:chgData name="Beth Copeland" userId="0eca91f5144d5a59" providerId="LiveId" clId="{46AC5D81-5E60-4290-A326-956886680855}" dt="2026-10-04T18:32:42.259" v="2788" actId="207"/>
          <ac:spMkLst>
            <pc:docMk/>
            <pc:sldMk cId="766212914" sldId="258"/>
            <ac:spMk id="2" creationId="{39CFE38C-89AF-B415-2CFA-1344C6A77E5B}"/>
          </ac:spMkLst>
        </pc:spChg>
        <pc:spChg chg="mod">
          <ac:chgData name="Beth Copeland" userId="0eca91f5144d5a59" providerId="LiveId" clId="{46AC5D81-5E60-4290-A326-956886680855}" dt="2026-10-06T02:14:26.289" v="13324" actId="27636"/>
          <ac:spMkLst>
            <pc:docMk/>
            <pc:sldMk cId="766212914" sldId="258"/>
            <ac:spMk id="3" creationId="{CA187CF4-E06E-23DC-E99C-C9AA14E1177C}"/>
          </ac:spMkLst>
        </pc:spChg>
      </pc:sldChg>
      <pc:sldChg chg="addSp delSp modSp mod">
        <pc:chgData name="Beth Copeland" userId="0eca91f5144d5a59" providerId="LiveId" clId="{46AC5D81-5E60-4290-A326-956886680855}" dt="2026-10-06T00:02:28.899" v="8484" actId="207"/>
        <pc:sldMkLst>
          <pc:docMk/>
          <pc:sldMk cId="2536009364" sldId="259"/>
        </pc:sldMkLst>
        <pc:spChg chg="mod">
          <ac:chgData name="Beth Copeland" userId="0eca91f5144d5a59" providerId="LiveId" clId="{46AC5D81-5E60-4290-A326-956886680855}" dt="2026-10-06T00:02:28.899" v="8484" actId="207"/>
          <ac:spMkLst>
            <pc:docMk/>
            <pc:sldMk cId="2536009364" sldId="259"/>
            <ac:spMk id="2" creationId="{99BAE07A-3C65-C75A-EC92-390EAA02A3D0}"/>
          </ac:spMkLst>
        </pc:spChg>
        <pc:spChg chg="del mod">
          <ac:chgData name="Beth Copeland" userId="0eca91f5144d5a59" providerId="LiveId" clId="{46AC5D81-5E60-4290-A326-956886680855}" dt="2026-10-05T11:28:13.187" v="6377" actId="478"/>
          <ac:spMkLst>
            <pc:docMk/>
            <pc:sldMk cId="2536009364" sldId="259"/>
            <ac:spMk id="3" creationId="{655513C7-3978-5C75-D0B7-536AE5E6E99E}"/>
          </ac:spMkLst>
        </pc:spChg>
        <pc:spChg chg="add mod">
          <ac:chgData name="Beth Copeland" userId="0eca91f5144d5a59" providerId="LiveId" clId="{46AC5D81-5E60-4290-A326-956886680855}" dt="2026-10-05T11:30:53.568" v="6417" actId="115"/>
          <ac:spMkLst>
            <pc:docMk/>
            <pc:sldMk cId="2536009364" sldId="259"/>
            <ac:spMk id="10" creationId="{0D3325BE-FFF4-947F-8DE1-02BE33E768D3}"/>
          </ac:spMkLst>
        </pc:spChg>
        <pc:picChg chg="del">
          <ac:chgData name="Beth Copeland" userId="0eca91f5144d5a59" providerId="LiveId" clId="{46AC5D81-5E60-4290-A326-956886680855}" dt="2026-10-05T11:28:10.977" v="6376" actId="478"/>
          <ac:picMkLst>
            <pc:docMk/>
            <pc:sldMk cId="2536009364" sldId="259"/>
            <ac:picMk id="4" creationId="{42FC5611-40D4-6952-7302-D629796C720F}"/>
          </ac:picMkLst>
        </pc:picChg>
        <pc:picChg chg="del">
          <ac:chgData name="Beth Copeland" userId="0eca91f5144d5a59" providerId="LiveId" clId="{46AC5D81-5E60-4290-A326-956886680855}" dt="2026-10-05T11:28:17.672" v="6381" actId="478"/>
          <ac:picMkLst>
            <pc:docMk/>
            <pc:sldMk cId="2536009364" sldId="259"/>
            <ac:picMk id="5" creationId="{BE4F4786-4029-E940-5246-F3697CB89000}"/>
          </ac:picMkLst>
        </pc:picChg>
        <pc:picChg chg="del">
          <ac:chgData name="Beth Copeland" userId="0eca91f5144d5a59" providerId="LiveId" clId="{46AC5D81-5E60-4290-A326-956886680855}" dt="2026-10-05T11:28:14.601" v="6378" actId="478"/>
          <ac:picMkLst>
            <pc:docMk/>
            <pc:sldMk cId="2536009364" sldId="259"/>
            <ac:picMk id="6" creationId="{992924AE-6247-55FF-8015-1113D9FBDE60}"/>
          </ac:picMkLst>
        </pc:picChg>
        <pc:picChg chg="del">
          <ac:chgData name="Beth Copeland" userId="0eca91f5144d5a59" providerId="LiveId" clId="{46AC5D81-5E60-4290-A326-956886680855}" dt="2026-10-05T11:28:01.097" v="6375" actId="478"/>
          <ac:picMkLst>
            <pc:docMk/>
            <pc:sldMk cId="2536009364" sldId="259"/>
            <ac:picMk id="7" creationId="{3FDD4427-968D-7546-D560-C7E6908F5763}"/>
          </ac:picMkLst>
        </pc:picChg>
        <pc:picChg chg="del">
          <ac:chgData name="Beth Copeland" userId="0eca91f5144d5a59" providerId="LiveId" clId="{46AC5D81-5E60-4290-A326-956886680855}" dt="2026-10-05T11:28:16.768" v="6380" actId="478"/>
          <ac:picMkLst>
            <pc:docMk/>
            <pc:sldMk cId="2536009364" sldId="259"/>
            <ac:picMk id="8" creationId="{D1154F2C-CE0A-5F8A-B8D6-5381DB76FDAD}"/>
          </ac:picMkLst>
        </pc:picChg>
        <pc:picChg chg="del">
          <ac:chgData name="Beth Copeland" userId="0eca91f5144d5a59" providerId="LiveId" clId="{46AC5D81-5E60-4290-A326-956886680855}" dt="2026-10-05T11:28:15.784" v="6379" actId="478"/>
          <ac:picMkLst>
            <pc:docMk/>
            <pc:sldMk cId="2536009364" sldId="259"/>
            <ac:picMk id="9" creationId="{AD43AAB7-5429-74F0-6ABE-A36B86B5BBBC}"/>
          </ac:picMkLst>
        </pc:picChg>
      </pc:sldChg>
      <pc:sldChg chg="modSp mod">
        <pc:chgData name="Beth Copeland" userId="0eca91f5144d5a59" providerId="LiveId" clId="{46AC5D81-5E60-4290-A326-956886680855}" dt="2026-10-05T17:44:06.793" v="8021" actId="27636"/>
        <pc:sldMkLst>
          <pc:docMk/>
          <pc:sldMk cId="2073143819" sldId="260"/>
        </pc:sldMkLst>
        <pc:spChg chg="mod">
          <ac:chgData name="Beth Copeland" userId="0eca91f5144d5a59" providerId="LiveId" clId="{46AC5D81-5E60-4290-A326-956886680855}" dt="2026-10-05T17:44:06.793" v="8021" actId="27636"/>
          <ac:spMkLst>
            <pc:docMk/>
            <pc:sldMk cId="2073143819" sldId="260"/>
            <ac:spMk id="2" creationId="{71179863-8648-432E-35FC-7EF536AAAF06}"/>
          </ac:spMkLst>
        </pc:spChg>
        <pc:spChg chg="mod">
          <ac:chgData name="Beth Copeland" userId="0eca91f5144d5a59" providerId="LiveId" clId="{46AC5D81-5E60-4290-A326-956886680855}" dt="2026-10-04T20:31:42.506" v="5043" actId="15"/>
          <ac:spMkLst>
            <pc:docMk/>
            <pc:sldMk cId="2073143819" sldId="260"/>
            <ac:spMk id="3" creationId="{82CC6CB4-9BD9-D630-CFCB-53306664C760}"/>
          </ac:spMkLst>
        </pc:spChg>
      </pc:sldChg>
      <pc:sldChg chg="addSp delSp modSp del mod modClrScheme chgLayout">
        <pc:chgData name="Beth Copeland" userId="0eca91f5144d5a59" providerId="LiveId" clId="{46AC5D81-5E60-4290-A326-956886680855}" dt="2026-10-06T00:44:14.103" v="9705" actId="47"/>
        <pc:sldMkLst>
          <pc:docMk/>
          <pc:sldMk cId="2095248359" sldId="261"/>
        </pc:sldMkLst>
        <pc:spChg chg="mod ord">
          <ac:chgData name="Beth Copeland" userId="0eca91f5144d5a59" providerId="LiveId" clId="{46AC5D81-5E60-4290-A326-956886680855}" dt="2026-10-06T00:37:50.165" v="9598"/>
          <ac:spMkLst>
            <pc:docMk/>
            <pc:sldMk cId="2095248359" sldId="261"/>
            <ac:spMk id="2" creationId="{EB49C490-B198-A644-B21D-5E9CC687DC54}"/>
          </ac:spMkLst>
        </pc:spChg>
        <pc:graphicFrameChg chg="add mod modGraphic">
          <ac:chgData name="Beth Copeland" userId="0eca91f5144d5a59" providerId="LiveId" clId="{46AC5D81-5E60-4290-A326-956886680855}" dt="2026-10-06T00:29:30.705" v="9560" actId="2711"/>
          <ac:graphicFrameMkLst>
            <pc:docMk/>
            <pc:sldMk cId="2095248359" sldId="261"/>
            <ac:graphicFrameMk id="10" creationId="{E4485D1E-BEC8-DAF8-5BE9-4733DB300523}"/>
          </ac:graphicFrameMkLst>
        </pc:graphicFrameChg>
      </pc:sldChg>
      <pc:sldChg chg="modSp mod">
        <pc:chgData name="Beth Copeland" userId="0eca91f5144d5a59" providerId="LiveId" clId="{46AC5D81-5E60-4290-A326-956886680855}" dt="2026-10-06T02:15:13.868" v="13325" actId="20577"/>
        <pc:sldMkLst>
          <pc:docMk/>
          <pc:sldMk cId="821272911" sldId="262"/>
        </pc:sldMkLst>
        <pc:spChg chg="mod">
          <ac:chgData name="Beth Copeland" userId="0eca91f5144d5a59" providerId="LiveId" clId="{46AC5D81-5E60-4290-A326-956886680855}" dt="2026-10-06T00:48:43.233" v="9991" actId="14100"/>
          <ac:spMkLst>
            <pc:docMk/>
            <pc:sldMk cId="821272911" sldId="262"/>
            <ac:spMk id="2" creationId="{1ED066D7-2222-E31C-7125-C29ADA2240E3}"/>
          </ac:spMkLst>
        </pc:spChg>
        <pc:spChg chg="mod">
          <ac:chgData name="Beth Copeland" userId="0eca91f5144d5a59" providerId="LiveId" clId="{46AC5D81-5E60-4290-A326-956886680855}" dt="2026-10-06T02:15:13.868" v="13325" actId="20577"/>
          <ac:spMkLst>
            <pc:docMk/>
            <pc:sldMk cId="821272911" sldId="262"/>
            <ac:spMk id="3" creationId="{FB2559B4-F878-D547-16C5-B579423B09B6}"/>
          </ac:spMkLst>
        </pc:spChg>
      </pc:sldChg>
      <pc:sldChg chg="addSp delSp modSp mod">
        <pc:chgData name="Beth Copeland" userId="0eca91f5144d5a59" providerId="LiveId" clId="{46AC5D81-5E60-4290-A326-956886680855}" dt="2026-10-06T00:56:01.887" v="10546" actId="14734"/>
        <pc:sldMkLst>
          <pc:docMk/>
          <pc:sldMk cId="4198805528" sldId="263"/>
        </pc:sldMkLst>
        <pc:spChg chg="mod">
          <ac:chgData name="Beth Copeland" userId="0eca91f5144d5a59" providerId="LiveId" clId="{46AC5D81-5E60-4290-A326-956886680855}" dt="2026-10-04T18:32:25.245" v="2786" actId="255"/>
          <ac:spMkLst>
            <pc:docMk/>
            <pc:sldMk cId="4198805528" sldId="263"/>
            <ac:spMk id="2" creationId="{2798D630-4546-392C-ED8D-AC920AE98EDF}"/>
          </ac:spMkLst>
        </pc:spChg>
        <pc:spChg chg="mod">
          <ac:chgData name="Beth Copeland" userId="0eca91f5144d5a59" providerId="LiveId" clId="{46AC5D81-5E60-4290-A326-956886680855}" dt="2026-10-06T00:55:53.432" v="10544" actId="255"/>
          <ac:spMkLst>
            <pc:docMk/>
            <pc:sldMk cId="4198805528" sldId="263"/>
            <ac:spMk id="3" creationId="{F0305C11-9F65-8192-5392-EC4A5255A714}"/>
          </ac:spMkLst>
        </pc:spChg>
        <pc:graphicFrameChg chg="add mod modGraphic">
          <ac:chgData name="Beth Copeland" userId="0eca91f5144d5a59" providerId="LiveId" clId="{46AC5D81-5E60-4290-A326-956886680855}" dt="2026-10-06T00:56:01.887" v="10546" actId="14734"/>
          <ac:graphicFrameMkLst>
            <pc:docMk/>
            <pc:sldMk cId="4198805528" sldId="263"/>
            <ac:graphicFrameMk id="5" creationId="{EBF1E828-F541-F246-46C2-4B1F4B70C35A}"/>
          </ac:graphicFrameMkLst>
        </pc:graphicFrameChg>
      </pc:sldChg>
      <pc:sldChg chg="addSp modSp mod">
        <pc:chgData name="Beth Copeland" userId="0eca91f5144d5a59" providerId="LiveId" clId="{46AC5D81-5E60-4290-A326-956886680855}" dt="2026-10-06T00:57:01.395" v="10549" actId="14100"/>
        <pc:sldMkLst>
          <pc:docMk/>
          <pc:sldMk cId="1194044145" sldId="264"/>
        </pc:sldMkLst>
        <pc:spChg chg="mod">
          <ac:chgData name="Beth Copeland" userId="0eca91f5144d5a59" providerId="LiveId" clId="{46AC5D81-5E60-4290-A326-956886680855}" dt="2026-10-05T19:23:30.423" v="8258" actId="207"/>
          <ac:spMkLst>
            <pc:docMk/>
            <pc:sldMk cId="1194044145" sldId="264"/>
            <ac:spMk id="2" creationId="{5295FE37-4972-5449-F505-81EED25AC932}"/>
          </ac:spMkLst>
        </pc:spChg>
        <pc:spChg chg="mod">
          <ac:chgData name="Beth Copeland" userId="0eca91f5144d5a59" providerId="LiveId" clId="{46AC5D81-5E60-4290-A326-956886680855}" dt="2026-10-05T19:21:35.583" v="8249" actId="20577"/>
          <ac:spMkLst>
            <pc:docMk/>
            <pc:sldMk cId="1194044145" sldId="264"/>
            <ac:spMk id="3" creationId="{4DB63C1D-EEE3-90CF-B185-DBB7C99AB15F}"/>
          </ac:spMkLst>
        </pc:spChg>
        <pc:picChg chg="add mod">
          <ac:chgData name="Beth Copeland" userId="0eca91f5144d5a59" providerId="LiveId" clId="{46AC5D81-5E60-4290-A326-956886680855}" dt="2026-10-06T00:57:01.395" v="10549" actId="14100"/>
          <ac:picMkLst>
            <pc:docMk/>
            <pc:sldMk cId="1194044145" sldId="264"/>
            <ac:picMk id="5" creationId="{3A2FFFA6-8C69-9868-08E0-1FE854351DCA}"/>
          </ac:picMkLst>
        </pc:picChg>
      </pc:sldChg>
      <pc:sldChg chg="modSp mod">
        <pc:chgData name="Beth Copeland" userId="0eca91f5144d5a59" providerId="LiveId" clId="{46AC5D81-5E60-4290-A326-956886680855}" dt="2026-10-06T01:26:36.077" v="11459" actId="207"/>
        <pc:sldMkLst>
          <pc:docMk/>
          <pc:sldMk cId="687525981" sldId="265"/>
        </pc:sldMkLst>
        <pc:spChg chg="mod">
          <ac:chgData name="Beth Copeland" userId="0eca91f5144d5a59" providerId="LiveId" clId="{46AC5D81-5E60-4290-A326-956886680855}" dt="2026-10-04T20:49:59.077" v="5800" actId="207"/>
          <ac:spMkLst>
            <pc:docMk/>
            <pc:sldMk cId="687525981" sldId="265"/>
            <ac:spMk id="2" creationId="{F2702FEC-80DC-1CB2-E556-02CF41026038}"/>
          </ac:spMkLst>
        </pc:spChg>
        <pc:spChg chg="mod">
          <ac:chgData name="Beth Copeland" userId="0eca91f5144d5a59" providerId="LiveId" clId="{46AC5D81-5E60-4290-A326-956886680855}" dt="2026-10-06T01:26:36.077" v="11459" actId="207"/>
          <ac:spMkLst>
            <pc:docMk/>
            <pc:sldMk cId="687525981" sldId="265"/>
            <ac:spMk id="3" creationId="{8ECA99D1-D44C-7443-097D-97AF8FAA5C3A}"/>
          </ac:spMkLst>
        </pc:spChg>
      </pc:sldChg>
      <pc:sldChg chg="modSp mod">
        <pc:chgData name="Beth Copeland" userId="0eca91f5144d5a59" providerId="LiveId" clId="{46AC5D81-5E60-4290-A326-956886680855}" dt="2026-10-06T02:47:16.276" v="14584" actId="20577"/>
        <pc:sldMkLst>
          <pc:docMk/>
          <pc:sldMk cId="1445390884" sldId="266"/>
        </pc:sldMkLst>
        <pc:spChg chg="mod">
          <ac:chgData name="Beth Copeland" userId="0eca91f5144d5a59" providerId="LiveId" clId="{46AC5D81-5E60-4290-A326-956886680855}" dt="2026-10-06T01:40:08.260" v="12352" actId="1076"/>
          <ac:spMkLst>
            <pc:docMk/>
            <pc:sldMk cId="1445390884" sldId="266"/>
            <ac:spMk id="2" creationId="{4B8DEFB2-AF37-3EF2-DA52-9FEA87E34128}"/>
          </ac:spMkLst>
        </pc:spChg>
        <pc:spChg chg="mod">
          <ac:chgData name="Beth Copeland" userId="0eca91f5144d5a59" providerId="LiveId" clId="{46AC5D81-5E60-4290-A326-956886680855}" dt="2026-10-06T02:47:16.276" v="14584" actId="20577"/>
          <ac:spMkLst>
            <pc:docMk/>
            <pc:sldMk cId="1445390884" sldId="266"/>
            <ac:spMk id="3" creationId="{D7D9C508-DC6D-A31E-D128-79011524E709}"/>
          </ac:spMkLst>
        </pc:spChg>
      </pc:sldChg>
      <pc:sldChg chg="addSp modSp mod">
        <pc:chgData name="Beth Copeland" userId="0eca91f5144d5a59" providerId="LiveId" clId="{46AC5D81-5E60-4290-A326-956886680855}" dt="2026-10-05T11:52:01.206" v="6780" actId="14100"/>
        <pc:sldMkLst>
          <pc:docMk/>
          <pc:sldMk cId="2930732250" sldId="267"/>
        </pc:sldMkLst>
        <pc:spChg chg="mod">
          <ac:chgData name="Beth Copeland" userId="0eca91f5144d5a59" providerId="LiveId" clId="{46AC5D81-5E60-4290-A326-956886680855}" dt="2026-10-05T11:51:45.895" v="6776" actId="14100"/>
          <ac:spMkLst>
            <pc:docMk/>
            <pc:sldMk cId="2930732250" sldId="267"/>
            <ac:spMk id="2" creationId="{31010F35-7923-EBA1-BAD4-7801A1046AB7}"/>
          </ac:spMkLst>
        </pc:spChg>
        <pc:spChg chg="mod">
          <ac:chgData name="Beth Copeland" userId="0eca91f5144d5a59" providerId="LiveId" clId="{46AC5D81-5E60-4290-A326-956886680855}" dt="2026-10-05T11:51:51.496" v="6778" actId="14100"/>
          <ac:spMkLst>
            <pc:docMk/>
            <pc:sldMk cId="2930732250" sldId="267"/>
            <ac:spMk id="3" creationId="{BD48A853-CAFA-97E7-0CB9-CCF090987B83}"/>
          </ac:spMkLst>
        </pc:spChg>
        <pc:picChg chg="add mod">
          <ac:chgData name="Beth Copeland" userId="0eca91f5144d5a59" providerId="LiveId" clId="{46AC5D81-5E60-4290-A326-956886680855}" dt="2026-10-05T11:52:01.206" v="6780" actId="14100"/>
          <ac:picMkLst>
            <pc:docMk/>
            <pc:sldMk cId="2930732250" sldId="267"/>
            <ac:picMk id="5" creationId="{41049C01-21BC-88CC-5000-0D0C55FF1892}"/>
          </ac:picMkLst>
        </pc:picChg>
      </pc:sldChg>
      <pc:sldChg chg="modSp mod">
        <pc:chgData name="Beth Copeland" userId="0eca91f5144d5a59" providerId="LiveId" clId="{46AC5D81-5E60-4290-A326-956886680855}" dt="2026-10-06T02:34:28.968" v="14156" actId="27636"/>
        <pc:sldMkLst>
          <pc:docMk/>
          <pc:sldMk cId="3873392619" sldId="269"/>
        </pc:sldMkLst>
        <pc:spChg chg="mod">
          <ac:chgData name="Beth Copeland" userId="0eca91f5144d5a59" providerId="LiveId" clId="{46AC5D81-5E60-4290-A326-956886680855}" dt="2026-10-06T02:34:13.990" v="14148" actId="14100"/>
          <ac:spMkLst>
            <pc:docMk/>
            <pc:sldMk cId="3873392619" sldId="269"/>
            <ac:spMk id="2" creationId="{6FD84D03-2943-676C-A158-ABD89672A5F1}"/>
          </ac:spMkLst>
        </pc:spChg>
        <pc:spChg chg="mod">
          <ac:chgData name="Beth Copeland" userId="0eca91f5144d5a59" providerId="LiveId" clId="{46AC5D81-5E60-4290-A326-956886680855}" dt="2026-10-06T02:34:28.968" v="14156" actId="27636"/>
          <ac:spMkLst>
            <pc:docMk/>
            <pc:sldMk cId="3873392619" sldId="269"/>
            <ac:spMk id="3" creationId="{651AEDFF-BB89-6673-C2A5-A7AA1924605F}"/>
          </ac:spMkLst>
        </pc:spChg>
      </pc:sldChg>
      <pc:sldChg chg="modSp mod">
        <pc:chgData name="Beth Copeland" userId="0eca91f5144d5a59" providerId="LiveId" clId="{46AC5D81-5E60-4290-A326-956886680855}" dt="2026-10-06T02:39:54.415" v="14318" actId="207"/>
        <pc:sldMkLst>
          <pc:docMk/>
          <pc:sldMk cId="92134124" sldId="270"/>
        </pc:sldMkLst>
        <pc:spChg chg="mod">
          <ac:chgData name="Beth Copeland" userId="0eca91f5144d5a59" providerId="LiveId" clId="{46AC5D81-5E60-4290-A326-956886680855}" dt="2026-10-06T02:39:54.415" v="14318" actId="207"/>
          <ac:spMkLst>
            <pc:docMk/>
            <pc:sldMk cId="92134124" sldId="270"/>
            <ac:spMk id="2" creationId="{F2CCBB92-49D3-2B3D-AD48-DC04A3B57D3A}"/>
          </ac:spMkLst>
        </pc:spChg>
        <pc:spChg chg="mod">
          <ac:chgData name="Beth Copeland" userId="0eca91f5144d5a59" providerId="LiveId" clId="{46AC5D81-5E60-4290-A326-956886680855}" dt="2026-10-06T02:04:44.751" v="13017" actId="21"/>
          <ac:spMkLst>
            <pc:docMk/>
            <pc:sldMk cId="92134124" sldId="270"/>
            <ac:spMk id="3" creationId="{219F8193-829F-E4CF-7176-DA87E9FC4637}"/>
          </ac:spMkLst>
        </pc:spChg>
      </pc:sldChg>
      <pc:sldChg chg="addSp delSp modSp mod modClrScheme chgLayout">
        <pc:chgData name="Beth Copeland" userId="0eca91f5144d5a59" providerId="LiveId" clId="{46AC5D81-5E60-4290-A326-956886680855}" dt="2026-10-06T02:40:21.515" v="14320" actId="207"/>
        <pc:sldMkLst>
          <pc:docMk/>
          <pc:sldMk cId="3712013359" sldId="272"/>
        </pc:sldMkLst>
        <pc:spChg chg="mod ord">
          <ac:chgData name="Beth Copeland" userId="0eca91f5144d5a59" providerId="LiveId" clId="{46AC5D81-5E60-4290-A326-956886680855}" dt="2026-10-06T02:40:18.083" v="14319" actId="207"/>
          <ac:spMkLst>
            <pc:docMk/>
            <pc:sldMk cId="3712013359" sldId="272"/>
            <ac:spMk id="2" creationId="{C2144238-84B2-8A04-1F65-3C0E700167E5}"/>
          </ac:spMkLst>
        </pc:spChg>
        <pc:spChg chg="add mod">
          <ac:chgData name="Beth Copeland" userId="0eca91f5144d5a59" providerId="LiveId" clId="{46AC5D81-5E60-4290-A326-956886680855}" dt="2026-10-06T02:40:21.515" v="14320" actId="207"/>
          <ac:spMkLst>
            <pc:docMk/>
            <pc:sldMk cId="3712013359" sldId="272"/>
            <ac:spMk id="9" creationId="{B1958D44-0D67-648B-069F-DE4338F6C977}"/>
          </ac:spMkLst>
        </pc:spChg>
        <pc:picChg chg="add mod ord">
          <ac:chgData name="Beth Copeland" userId="0eca91f5144d5a59" providerId="LiveId" clId="{46AC5D81-5E60-4290-A326-956886680855}" dt="2026-10-06T00:37:50.165" v="9598"/>
          <ac:picMkLst>
            <pc:docMk/>
            <pc:sldMk cId="3712013359" sldId="272"/>
            <ac:picMk id="8" creationId="{3A2D713A-4618-AF13-A075-245EAD2E65FC}"/>
          </ac:picMkLst>
        </pc:picChg>
      </pc:sldChg>
      <pc:sldChg chg="modSp mod">
        <pc:chgData name="Beth Copeland" userId="0eca91f5144d5a59" providerId="LiveId" clId="{46AC5D81-5E60-4290-A326-956886680855}" dt="2026-10-06T02:05:30.221" v="13026" actId="207"/>
        <pc:sldMkLst>
          <pc:docMk/>
          <pc:sldMk cId="3083295663" sldId="273"/>
        </pc:sldMkLst>
        <pc:spChg chg="mod">
          <ac:chgData name="Beth Copeland" userId="0eca91f5144d5a59" providerId="LiveId" clId="{46AC5D81-5E60-4290-A326-956886680855}" dt="2026-10-06T02:05:30.221" v="13026" actId="207"/>
          <ac:spMkLst>
            <pc:docMk/>
            <pc:sldMk cId="3083295663" sldId="273"/>
            <ac:spMk id="2" creationId="{347EF72A-F2D0-63BA-82EB-48D2E34486A1}"/>
          </ac:spMkLst>
        </pc:spChg>
        <pc:spChg chg="mod">
          <ac:chgData name="Beth Copeland" userId="0eca91f5144d5a59" providerId="LiveId" clId="{46AC5D81-5E60-4290-A326-956886680855}" dt="2026-10-06T02:05:21.880" v="13024" actId="255"/>
          <ac:spMkLst>
            <pc:docMk/>
            <pc:sldMk cId="3083295663" sldId="273"/>
            <ac:spMk id="3" creationId="{25DF274A-6456-45FA-4E9D-F0BB467647BB}"/>
          </ac:spMkLst>
        </pc:spChg>
      </pc:sldChg>
      <pc:sldChg chg="addSp delSp modSp mod">
        <pc:chgData name="Beth Copeland" userId="0eca91f5144d5a59" providerId="LiveId" clId="{46AC5D81-5E60-4290-A326-956886680855}" dt="2026-10-05T14:51:33.594" v="7543" actId="1076"/>
        <pc:sldMkLst>
          <pc:docMk/>
          <pc:sldMk cId="1677288580" sldId="274"/>
        </pc:sldMkLst>
        <pc:spChg chg="mod">
          <ac:chgData name="Beth Copeland" userId="0eca91f5144d5a59" providerId="LiveId" clId="{46AC5D81-5E60-4290-A326-956886680855}" dt="2026-10-05T14:48:27.244" v="7534" actId="14100"/>
          <ac:spMkLst>
            <pc:docMk/>
            <pc:sldMk cId="1677288580" sldId="274"/>
            <ac:spMk id="2" creationId="{E5EF38A1-5BDB-BFCC-665E-1CCA7ECF11C3}"/>
          </ac:spMkLst>
        </pc:spChg>
        <pc:spChg chg="mod">
          <ac:chgData name="Beth Copeland" userId="0eca91f5144d5a59" providerId="LiveId" clId="{46AC5D81-5E60-4290-A326-956886680855}" dt="2026-10-05T14:46:56.519" v="7533" actId="14100"/>
          <ac:spMkLst>
            <pc:docMk/>
            <pc:sldMk cId="1677288580" sldId="274"/>
            <ac:spMk id="3" creationId="{C9B70B26-744E-C7B9-0B0A-E17E564BE24B}"/>
          </ac:spMkLst>
        </pc:spChg>
        <pc:spChg chg="add del mod">
          <ac:chgData name="Beth Copeland" userId="0eca91f5144d5a59" providerId="LiveId" clId="{46AC5D81-5E60-4290-A326-956886680855}" dt="2026-10-05T14:48:53.144" v="7541"/>
          <ac:spMkLst>
            <pc:docMk/>
            <pc:sldMk cId="1677288580" sldId="274"/>
            <ac:spMk id="6" creationId="{3448EA00-5AC8-D86A-3B3C-F2A9079DFC30}"/>
          </ac:spMkLst>
        </pc:spChg>
        <pc:picChg chg="add mod">
          <ac:chgData name="Beth Copeland" userId="0eca91f5144d5a59" providerId="LiveId" clId="{46AC5D81-5E60-4290-A326-956886680855}" dt="2026-10-05T14:51:33.594" v="7543" actId="1076"/>
          <ac:picMkLst>
            <pc:docMk/>
            <pc:sldMk cId="1677288580" sldId="274"/>
            <ac:picMk id="8" creationId="{D4A7DAD6-AD28-A3FD-A445-DE9782460AC6}"/>
          </ac:picMkLst>
        </pc:picChg>
      </pc:sldChg>
      <pc:sldChg chg="addSp modSp mod">
        <pc:chgData name="Beth Copeland" userId="0eca91f5144d5a59" providerId="LiveId" clId="{46AC5D81-5E60-4290-A326-956886680855}" dt="2026-10-05T15:03:05.841" v="7644" actId="115"/>
        <pc:sldMkLst>
          <pc:docMk/>
          <pc:sldMk cId="714711273" sldId="275"/>
        </pc:sldMkLst>
        <pc:spChg chg="mod">
          <ac:chgData name="Beth Copeland" userId="0eca91f5144d5a59" providerId="LiveId" clId="{46AC5D81-5E60-4290-A326-956886680855}" dt="2026-10-04T19:59:30.882" v="4299" actId="14100"/>
          <ac:spMkLst>
            <pc:docMk/>
            <pc:sldMk cId="714711273" sldId="275"/>
            <ac:spMk id="2" creationId="{75C67AD5-E92C-9D7D-18C4-2D3EA21BECA8}"/>
          </ac:spMkLst>
        </pc:spChg>
        <pc:spChg chg="mod">
          <ac:chgData name="Beth Copeland" userId="0eca91f5144d5a59" providerId="LiveId" clId="{46AC5D81-5E60-4290-A326-956886680855}" dt="2026-10-05T15:03:05.841" v="7644" actId="115"/>
          <ac:spMkLst>
            <pc:docMk/>
            <pc:sldMk cId="714711273" sldId="275"/>
            <ac:spMk id="3" creationId="{3152584C-4C83-CADB-379B-58A6257E7C9C}"/>
          </ac:spMkLst>
        </pc:spChg>
        <pc:picChg chg="add mod">
          <ac:chgData name="Beth Copeland" userId="0eca91f5144d5a59" providerId="LiveId" clId="{46AC5D81-5E60-4290-A326-956886680855}" dt="2026-10-04T19:55:54.395" v="4092" actId="14100"/>
          <ac:picMkLst>
            <pc:docMk/>
            <pc:sldMk cId="714711273" sldId="275"/>
            <ac:picMk id="5" creationId="{A7956BAC-211C-2C11-21FC-88CF55EF9D20}"/>
          </ac:picMkLst>
        </pc:picChg>
      </pc:sldChg>
      <pc:sldChg chg="modSp mod">
        <pc:chgData name="Beth Copeland" userId="0eca91f5144d5a59" providerId="LiveId" clId="{46AC5D81-5E60-4290-A326-956886680855}" dt="2026-10-06T02:06:56.692" v="13034" actId="255"/>
        <pc:sldMkLst>
          <pc:docMk/>
          <pc:sldMk cId="100405693" sldId="276"/>
        </pc:sldMkLst>
        <pc:spChg chg="mod">
          <ac:chgData name="Beth Copeland" userId="0eca91f5144d5a59" providerId="LiveId" clId="{46AC5D81-5E60-4290-A326-956886680855}" dt="2026-10-06T02:06:47.198" v="13032" actId="207"/>
          <ac:spMkLst>
            <pc:docMk/>
            <pc:sldMk cId="100405693" sldId="276"/>
            <ac:spMk id="2" creationId="{66E17901-466E-9B5E-AF3A-08141A9FC40E}"/>
          </ac:spMkLst>
        </pc:spChg>
        <pc:spChg chg="mod">
          <ac:chgData name="Beth Copeland" userId="0eca91f5144d5a59" providerId="LiveId" clId="{46AC5D81-5E60-4290-A326-956886680855}" dt="2026-10-06T02:06:56.692" v="13034" actId="255"/>
          <ac:spMkLst>
            <pc:docMk/>
            <pc:sldMk cId="100405693" sldId="276"/>
            <ac:spMk id="3" creationId="{422EEEA5-50E4-6E31-78A6-D69A37027568}"/>
          </ac:spMkLst>
        </pc:spChg>
      </pc:sldChg>
      <pc:sldChg chg="modSp mod">
        <pc:chgData name="Beth Copeland" userId="0eca91f5144d5a59" providerId="LiveId" clId="{46AC5D81-5E60-4290-A326-956886680855}" dt="2026-10-06T02:12:12.738" v="13253" actId="20577"/>
        <pc:sldMkLst>
          <pc:docMk/>
          <pc:sldMk cId="4028360922" sldId="277"/>
        </pc:sldMkLst>
        <pc:spChg chg="mod">
          <ac:chgData name="Beth Copeland" userId="0eca91f5144d5a59" providerId="LiveId" clId="{46AC5D81-5E60-4290-A326-956886680855}" dt="2026-10-06T02:07:55.524" v="13035" actId="207"/>
          <ac:spMkLst>
            <pc:docMk/>
            <pc:sldMk cId="4028360922" sldId="277"/>
            <ac:spMk id="2" creationId="{3098D78C-D933-2670-0291-E5AD56A9A3F1}"/>
          </ac:spMkLst>
        </pc:spChg>
        <pc:spChg chg="mod">
          <ac:chgData name="Beth Copeland" userId="0eca91f5144d5a59" providerId="LiveId" clId="{46AC5D81-5E60-4290-A326-956886680855}" dt="2026-10-06T02:12:12.738" v="13253" actId="20577"/>
          <ac:spMkLst>
            <pc:docMk/>
            <pc:sldMk cId="4028360922" sldId="277"/>
            <ac:spMk id="3" creationId="{DA81CF51-F551-E8A3-3271-0E1B9914A99E}"/>
          </ac:spMkLst>
        </pc:spChg>
      </pc:sldChg>
      <pc:sldChg chg="modSp new mod">
        <pc:chgData name="Beth Copeland" userId="0eca91f5144d5a59" providerId="LiveId" clId="{46AC5D81-5E60-4290-A326-956886680855}" dt="2026-10-06T02:13:30.554" v="13319" actId="20577"/>
        <pc:sldMkLst>
          <pc:docMk/>
          <pc:sldMk cId="1741112160" sldId="278"/>
        </pc:sldMkLst>
        <pc:spChg chg="mod">
          <ac:chgData name="Beth Copeland" userId="0eca91f5144d5a59" providerId="LiveId" clId="{46AC5D81-5E60-4290-A326-956886680855}" dt="2026-10-06T02:12:52.081" v="13291" actId="20577"/>
          <ac:spMkLst>
            <pc:docMk/>
            <pc:sldMk cId="1741112160" sldId="278"/>
            <ac:spMk id="2" creationId="{1B265878-00A3-F742-355D-D8AAAC04D39C}"/>
          </ac:spMkLst>
        </pc:spChg>
        <pc:spChg chg="mod">
          <ac:chgData name="Beth Copeland" userId="0eca91f5144d5a59" providerId="LiveId" clId="{46AC5D81-5E60-4290-A326-956886680855}" dt="2026-10-06T02:13:30.554" v="13319" actId="20577"/>
          <ac:spMkLst>
            <pc:docMk/>
            <pc:sldMk cId="1741112160" sldId="278"/>
            <ac:spMk id="3" creationId="{B34AB4A4-F90E-A1B3-FC0A-FF81E945CE73}"/>
          </ac:spMkLst>
        </pc:spChg>
      </pc:sldChg>
      <pc:sldChg chg="modSp new mod">
        <pc:chgData name="Beth Copeland" userId="0eca91f5144d5a59" providerId="LiveId" clId="{46AC5D81-5E60-4290-A326-956886680855}" dt="2026-10-06T02:05:57.043" v="13030" actId="2711"/>
        <pc:sldMkLst>
          <pc:docMk/>
          <pc:sldMk cId="2288808245" sldId="279"/>
        </pc:sldMkLst>
        <pc:spChg chg="mod">
          <ac:chgData name="Beth Copeland" userId="0eca91f5144d5a59" providerId="LiveId" clId="{46AC5D81-5E60-4290-A326-956886680855}" dt="2026-10-06T02:05:50.213" v="13029" actId="14100"/>
          <ac:spMkLst>
            <pc:docMk/>
            <pc:sldMk cId="2288808245" sldId="279"/>
            <ac:spMk id="2" creationId="{86AAB5E5-CA57-9326-1F21-AE8E1BC6C6AB}"/>
          </ac:spMkLst>
        </pc:spChg>
        <pc:spChg chg="mod">
          <ac:chgData name="Beth Copeland" userId="0eca91f5144d5a59" providerId="LiveId" clId="{46AC5D81-5E60-4290-A326-956886680855}" dt="2026-10-06T02:05:57.043" v="13030" actId="2711"/>
          <ac:spMkLst>
            <pc:docMk/>
            <pc:sldMk cId="2288808245" sldId="279"/>
            <ac:spMk id="3" creationId="{A0779507-A2D0-1511-4782-24E0FAC942BE}"/>
          </ac:spMkLst>
        </pc:spChg>
      </pc:sldChg>
      <pc:sldChg chg="addSp delSp modSp new mod chgLayout">
        <pc:chgData name="Beth Copeland" userId="0eca91f5144d5a59" providerId="LiveId" clId="{46AC5D81-5E60-4290-A326-956886680855}" dt="2026-10-04T18:35:41.193" v="2812" actId="14100"/>
        <pc:sldMkLst>
          <pc:docMk/>
          <pc:sldMk cId="324884283" sldId="280"/>
        </pc:sldMkLst>
        <pc:spChg chg="mod ord">
          <ac:chgData name="Beth Copeland" userId="0eca91f5144d5a59" providerId="LiveId" clId="{46AC5D81-5E60-4290-A326-956886680855}" dt="2026-10-04T18:35:36.291" v="2811" actId="14100"/>
          <ac:spMkLst>
            <pc:docMk/>
            <pc:sldMk cId="324884283" sldId="280"/>
            <ac:spMk id="2" creationId="{49BB7EA9-EF20-5147-C8E3-E3FE543FC722}"/>
          </ac:spMkLst>
        </pc:spChg>
        <pc:picChg chg="add mod ord">
          <ac:chgData name="Beth Copeland" userId="0eca91f5144d5a59" providerId="LiveId" clId="{46AC5D81-5E60-4290-A326-956886680855}" dt="2026-10-04T17:38:03.706" v="1626" actId="14100"/>
          <ac:picMkLst>
            <pc:docMk/>
            <pc:sldMk cId="324884283" sldId="280"/>
            <ac:picMk id="9" creationId="{76A769E5-06C7-D0E9-6466-6E259AC393AA}"/>
          </ac:picMkLst>
        </pc:picChg>
        <pc:picChg chg="add mod ord">
          <ac:chgData name="Beth Copeland" userId="0eca91f5144d5a59" providerId="LiveId" clId="{46AC5D81-5E60-4290-A326-956886680855}" dt="2026-10-04T18:35:41.193" v="2812" actId="14100"/>
          <ac:picMkLst>
            <pc:docMk/>
            <pc:sldMk cId="324884283" sldId="280"/>
            <ac:picMk id="11" creationId="{6CE9857F-B52E-5EBD-A96C-FDFE2C1B0852}"/>
          </ac:picMkLst>
        </pc:picChg>
      </pc:sldChg>
      <pc:sldChg chg="addSp delSp modSp new mod chgLayout">
        <pc:chgData name="Beth Copeland" userId="0eca91f5144d5a59" providerId="LiveId" clId="{46AC5D81-5E60-4290-A326-956886680855}" dt="2026-10-06T01:55:36.409" v="12810" actId="207"/>
        <pc:sldMkLst>
          <pc:docMk/>
          <pc:sldMk cId="3065786856" sldId="281"/>
        </pc:sldMkLst>
        <pc:spChg chg="mod ord">
          <ac:chgData name="Beth Copeland" userId="0eca91f5144d5a59" providerId="LiveId" clId="{46AC5D81-5E60-4290-A326-956886680855}" dt="2026-10-06T01:55:36.409" v="12810" actId="207"/>
          <ac:spMkLst>
            <pc:docMk/>
            <pc:sldMk cId="3065786856" sldId="281"/>
            <ac:spMk id="2" creationId="{F27ED4A9-E756-0BFF-6DD7-5E844D6A7067}"/>
          </ac:spMkLst>
        </pc:spChg>
        <pc:spChg chg="add mod ord">
          <ac:chgData name="Beth Copeland" userId="0eca91f5144d5a59" providerId="LiveId" clId="{46AC5D81-5E60-4290-A326-956886680855}" dt="2026-10-04T18:56:28.109" v="3193" actId="14100"/>
          <ac:spMkLst>
            <pc:docMk/>
            <pc:sldMk cId="3065786856" sldId="281"/>
            <ac:spMk id="4" creationId="{2CE45227-FA49-94F6-7261-22270211089B}"/>
          </ac:spMkLst>
        </pc:spChg>
        <pc:spChg chg="add mod ord">
          <ac:chgData name="Beth Copeland" userId="0eca91f5144d5a59" providerId="LiveId" clId="{46AC5D81-5E60-4290-A326-956886680855}" dt="2026-10-04T18:56:31.703" v="3194" actId="14100"/>
          <ac:spMkLst>
            <pc:docMk/>
            <pc:sldMk cId="3065786856" sldId="281"/>
            <ac:spMk id="5" creationId="{05761CC1-D864-183C-B503-FE5AA6153F32}"/>
          </ac:spMkLst>
        </pc:spChg>
        <pc:spChg chg="add mod">
          <ac:chgData name="Beth Copeland" userId="0eca91f5144d5a59" providerId="LiveId" clId="{46AC5D81-5E60-4290-A326-956886680855}" dt="2026-10-04T19:04:14.510" v="3360" actId="20577"/>
          <ac:spMkLst>
            <pc:docMk/>
            <pc:sldMk cId="3065786856" sldId="281"/>
            <ac:spMk id="6" creationId="{0AAC82CF-D73B-64A6-0C99-10BCF4652925}"/>
          </ac:spMkLst>
        </pc:spChg>
      </pc:sldChg>
      <pc:sldChg chg="addSp delSp modSp new mod modClrScheme chgLayout">
        <pc:chgData name="Beth Copeland" userId="0eca91f5144d5a59" providerId="LiveId" clId="{46AC5D81-5E60-4290-A326-956886680855}" dt="2026-10-06T00:37:50.165" v="9598"/>
        <pc:sldMkLst>
          <pc:docMk/>
          <pc:sldMk cId="2861303868" sldId="282"/>
        </pc:sldMkLst>
        <pc:spChg chg="add mod">
          <ac:chgData name="Beth Copeland" userId="0eca91f5144d5a59" providerId="LiveId" clId="{46AC5D81-5E60-4290-A326-956886680855}" dt="2026-10-05T17:10:00.568" v="7832" actId="2711"/>
          <ac:spMkLst>
            <pc:docMk/>
            <pc:sldMk cId="2861303868" sldId="282"/>
            <ac:spMk id="8" creationId="{A55CC40D-829F-E460-0619-40F5EC7FF198}"/>
          </ac:spMkLst>
        </pc:spChg>
        <pc:spChg chg="add mod">
          <ac:chgData name="Beth Copeland" userId="0eca91f5144d5a59" providerId="LiveId" clId="{46AC5D81-5E60-4290-A326-956886680855}" dt="2026-10-06T00:37:50.165" v="9598"/>
          <ac:spMkLst>
            <pc:docMk/>
            <pc:sldMk cId="2861303868" sldId="282"/>
            <ac:spMk id="13" creationId="{32C7F6F4-3253-6861-869E-AD8CA90EB4AD}"/>
          </ac:spMkLst>
        </pc:spChg>
        <pc:graphicFrameChg chg="add mod modGraphic">
          <ac:chgData name="Beth Copeland" userId="0eca91f5144d5a59" providerId="LiveId" clId="{46AC5D81-5E60-4290-A326-956886680855}" dt="2026-10-05T17:10:21.557" v="7837" actId="2711"/>
          <ac:graphicFrameMkLst>
            <pc:docMk/>
            <pc:sldMk cId="2861303868" sldId="282"/>
            <ac:graphicFrameMk id="10" creationId="{B8F743EF-4863-7586-952C-DF416C2E3920}"/>
          </ac:graphicFrameMkLst>
        </pc:graphicFrameChg>
      </pc:sldChg>
      <pc:sldChg chg="addSp delSp modSp new mod modClrScheme chgLayout">
        <pc:chgData name="Beth Copeland" userId="0eca91f5144d5a59" providerId="LiveId" clId="{46AC5D81-5E60-4290-A326-956886680855}" dt="2026-10-06T00:44:10.384" v="9704" actId="255"/>
        <pc:sldMkLst>
          <pc:docMk/>
          <pc:sldMk cId="3337362893" sldId="283"/>
        </pc:sldMkLst>
        <pc:spChg chg="add mod ord">
          <ac:chgData name="Beth Copeland" userId="0eca91f5144d5a59" providerId="LiveId" clId="{46AC5D81-5E60-4290-A326-956886680855}" dt="2026-10-06T00:37:50.165" v="9598"/>
          <ac:spMkLst>
            <pc:docMk/>
            <pc:sldMk cId="3337362893" sldId="283"/>
            <ac:spMk id="4" creationId="{3D6CC4D4-F872-10EB-F0B4-18C8B548217A}"/>
          </ac:spMkLst>
        </pc:spChg>
        <pc:spChg chg="add mod ord">
          <ac:chgData name="Beth Copeland" userId="0eca91f5144d5a59" providerId="LiveId" clId="{46AC5D81-5E60-4290-A326-956886680855}" dt="2026-10-06T00:44:10.384" v="9704" actId="255"/>
          <ac:spMkLst>
            <pc:docMk/>
            <pc:sldMk cId="3337362893" sldId="283"/>
            <ac:spMk id="6" creationId="{E40A64A2-586F-0765-3C49-4C512083D3A1}"/>
          </ac:spMkLst>
        </pc:spChg>
        <pc:picChg chg="add mod ord">
          <ac:chgData name="Beth Copeland" userId="0eca91f5144d5a59" providerId="LiveId" clId="{46AC5D81-5E60-4290-A326-956886680855}" dt="2026-10-04T18:07:14.118" v="2190" actId="14100"/>
          <ac:picMkLst>
            <pc:docMk/>
            <pc:sldMk cId="3337362893" sldId="283"/>
            <ac:picMk id="8" creationId="{663A5A5E-3DF5-4ECE-DE26-13ACE20DC292}"/>
          </ac:picMkLst>
        </pc:picChg>
      </pc:sldChg>
      <pc:sldChg chg="addSp delSp modSp new mod modClrScheme chgLayout">
        <pc:chgData name="Beth Copeland" userId="0eca91f5144d5a59" providerId="LiveId" clId="{46AC5D81-5E60-4290-A326-956886680855}" dt="2026-10-04T19:29:37.445" v="3534" actId="20577"/>
        <pc:sldMkLst>
          <pc:docMk/>
          <pc:sldMk cId="159801483" sldId="284"/>
        </pc:sldMkLst>
        <pc:spChg chg="mod ord">
          <ac:chgData name="Beth Copeland" userId="0eca91f5144d5a59" providerId="LiveId" clId="{46AC5D81-5E60-4290-A326-956886680855}" dt="2026-10-04T19:21:47.445" v="3419" actId="14100"/>
          <ac:spMkLst>
            <pc:docMk/>
            <pc:sldMk cId="159801483" sldId="284"/>
            <ac:spMk id="2" creationId="{F2B55DDB-65FA-EB0A-98E0-670A6F831BA7}"/>
          </ac:spMkLst>
        </pc:spChg>
        <pc:spChg chg="add mod ord">
          <ac:chgData name="Beth Copeland" userId="0eca91f5144d5a59" providerId="LiveId" clId="{46AC5D81-5E60-4290-A326-956886680855}" dt="2026-10-04T19:29:37.445" v="3534" actId="20577"/>
          <ac:spMkLst>
            <pc:docMk/>
            <pc:sldMk cId="159801483" sldId="284"/>
            <ac:spMk id="5" creationId="{7EFB92F4-3BD2-A198-FB8A-5343D44AF239}"/>
          </ac:spMkLst>
        </pc:spChg>
      </pc:sldChg>
      <pc:sldChg chg="addSp delSp modSp new mod modClrScheme chgLayout">
        <pc:chgData name="Beth Copeland" userId="0eca91f5144d5a59" providerId="LiveId" clId="{46AC5D81-5E60-4290-A326-956886680855}" dt="2026-10-06T00:37:50.165" v="9598"/>
        <pc:sldMkLst>
          <pc:docMk/>
          <pc:sldMk cId="3879297110" sldId="285"/>
        </pc:sldMkLst>
        <pc:spChg chg="mod ord">
          <ac:chgData name="Beth Copeland" userId="0eca91f5144d5a59" providerId="LiveId" clId="{46AC5D81-5E60-4290-A326-956886680855}" dt="2026-10-06T00:37:50.165" v="9598"/>
          <ac:spMkLst>
            <pc:docMk/>
            <pc:sldMk cId="3879297110" sldId="285"/>
            <ac:spMk id="2" creationId="{B271CB8C-03F9-53A0-4DAF-81E861738F5C}"/>
          </ac:spMkLst>
        </pc:spChg>
        <pc:picChg chg="add">
          <ac:chgData name="Beth Copeland" userId="0eca91f5144d5a59" providerId="LiveId" clId="{46AC5D81-5E60-4290-A326-956886680855}" dt="2026-10-04T19:02:56.637" v="3314" actId="26606"/>
          <ac:picMkLst>
            <pc:docMk/>
            <pc:sldMk cId="3879297110" sldId="285"/>
            <ac:picMk id="4" creationId="{464AD3F7-F7D7-9F8B-A274-FD8102372857}"/>
          </ac:picMkLst>
        </pc:picChg>
      </pc:sldChg>
      <pc:sldChg chg="addSp delSp modSp new mod modClrScheme chgLayout">
        <pc:chgData name="Beth Copeland" userId="0eca91f5144d5a59" providerId="LiveId" clId="{46AC5D81-5E60-4290-A326-956886680855}" dt="2026-10-04T19:21:09.654" v="3418" actId="14100"/>
        <pc:sldMkLst>
          <pc:docMk/>
          <pc:sldMk cId="1973702987" sldId="286"/>
        </pc:sldMkLst>
        <pc:picChg chg="add mod ord">
          <ac:chgData name="Beth Copeland" userId="0eca91f5144d5a59" providerId="LiveId" clId="{46AC5D81-5E60-4290-A326-956886680855}" dt="2026-10-04T19:21:09.654" v="3418" actId="14100"/>
          <ac:picMkLst>
            <pc:docMk/>
            <pc:sldMk cId="1973702987" sldId="286"/>
            <ac:picMk id="8" creationId="{C92AAA8A-5E4F-9D9C-75BD-1C2EC43821C8}"/>
          </ac:picMkLst>
        </pc:picChg>
      </pc:sldChg>
      <pc:sldChg chg="modSp new mod">
        <pc:chgData name="Beth Copeland" userId="0eca91f5144d5a59" providerId="LiveId" clId="{46AC5D81-5E60-4290-A326-956886680855}" dt="2026-10-06T02:50:26.809" v="14789" actId="5793"/>
        <pc:sldMkLst>
          <pc:docMk/>
          <pc:sldMk cId="2224405061" sldId="287"/>
        </pc:sldMkLst>
        <pc:spChg chg="mod">
          <ac:chgData name="Beth Copeland" userId="0eca91f5144d5a59" providerId="LiveId" clId="{46AC5D81-5E60-4290-A326-956886680855}" dt="2026-10-06T00:37:50.165" v="9598"/>
          <ac:spMkLst>
            <pc:docMk/>
            <pc:sldMk cId="2224405061" sldId="287"/>
            <ac:spMk id="2" creationId="{A855DE71-2B28-8422-A6AE-37FE6739FA00}"/>
          </ac:spMkLst>
        </pc:spChg>
        <pc:spChg chg="mod">
          <ac:chgData name="Beth Copeland" userId="0eca91f5144d5a59" providerId="LiveId" clId="{46AC5D81-5E60-4290-A326-956886680855}" dt="2026-10-06T02:50:26.809" v="14789" actId="5793"/>
          <ac:spMkLst>
            <pc:docMk/>
            <pc:sldMk cId="2224405061" sldId="287"/>
            <ac:spMk id="3" creationId="{411D63E5-6B50-ACF8-E9CB-501EBA0DD0F5}"/>
          </ac:spMkLst>
        </pc:spChg>
      </pc:sldChg>
      <pc:sldChg chg="modSp new mod">
        <pc:chgData name="Beth Copeland" userId="0eca91f5144d5a59" providerId="LiveId" clId="{46AC5D81-5E60-4290-A326-956886680855}" dt="2026-10-05T15:03:33.640" v="7675" actId="207"/>
        <pc:sldMkLst>
          <pc:docMk/>
          <pc:sldMk cId="3113464948" sldId="288"/>
        </pc:sldMkLst>
        <pc:spChg chg="mod">
          <ac:chgData name="Beth Copeland" userId="0eca91f5144d5a59" providerId="LiveId" clId="{46AC5D81-5E60-4290-A326-956886680855}" dt="2026-10-04T19:51:41.278" v="4070" actId="207"/>
          <ac:spMkLst>
            <pc:docMk/>
            <pc:sldMk cId="3113464948" sldId="288"/>
            <ac:spMk id="2" creationId="{2B24D68C-7F0C-D52C-8118-829857C3BB64}"/>
          </ac:spMkLst>
        </pc:spChg>
        <pc:spChg chg="mod">
          <ac:chgData name="Beth Copeland" userId="0eca91f5144d5a59" providerId="LiveId" clId="{46AC5D81-5E60-4290-A326-956886680855}" dt="2026-10-05T15:03:33.640" v="7675" actId="207"/>
          <ac:spMkLst>
            <pc:docMk/>
            <pc:sldMk cId="3113464948" sldId="288"/>
            <ac:spMk id="3" creationId="{6784CB30-5CF7-EE92-957F-327D9EEBA6B6}"/>
          </ac:spMkLst>
        </pc:spChg>
      </pc:sldChg>
      <pc:sldChg chg="modSp new mod">
        <pc:chgData name="Beth Copeland" userId="0eca91f5144d5a59" providerId="LiveId" clId="{46AC5D81-5E60-4290-A326-956886680855}" dt="2026-10-06T00:13:56.784" v="8655" actId="115"/>
        <pc:sldMkLst>
          <pc:docMk/>
          <pc:sldMk cId="1377139504" sldId="289"/>
        </pc:sldMkLst>
        <pc:spChg chg="mod">
          <ac:chgData name="Beth Copeland" userId="0eca91f5144d5a59" providerId="LiveId" clId="{46AC5D81-5E60-4290-A326-956886680855}" dt="2026-10-04T20:14:39.173" v="4782" actId="20577"/>
          <ac:spMkLst>
            <pc:docMk/>
            <pc:sldMk cId="1377139504" sldId="289"/>
            <ac:spMk id="2" creationId="{A3255DA8-1B5B-8F3A-24C1-4178F76522F8}"/>
          </ac:spMkLst>
        </pc:spChg>
        <pc:spChg chg="mod">
          <ac:chgData name="Beth Copeland" userId="0eca91f5144d5a59" providerId="LiveId" clId="{46AC5D81-5E60-4290-A326-956886680855}" dt="2026-10-06T00:13:56.784" v="8655" actId="115"/>
          <ac:spMkLst>
            <pc:docMk/>
            <pc:sldMk cId="1377139504" sldId="289"/>
            <ac:spMk id="3" creationId="{39340D30-0F8B-94BB-6724-315612F4A191}"/>
          </ac:spMkLst>
        </pc:spChg>
      </pc:sldChg>
      <pc:sldChg chg="modSp new mod">
        <pc:chgData name="Beth Copeland" userId="0eca91f5144d5a59" providerId="LiveId" clId="{46AC5D81-5E60-4290-A326-956886680855}" dt="2026-10-06T00:15:36.640" v="8659" actId="207"/>
        <pc:sldMkLst>
          <pc:docMk/>
          <pc:sldMk cId="2741265051" sldId="290"/>
        </pc:sldMkLst>
        <pc:spChg chg="mod">
          <ac:chgData name="Beth Copeland" userId="0eca91f5144d5a59" providerId="LiveId" clId="{46AC5D81-5E60-4290-A326-956886680855}" dt="2026-10-06T00:14:25.970" v="8657" actId="20577"/>
          <ac:spMkLst>
            <pc:docMk/>
            <pc:sldMk cId="2741265051" sldId="290"/>
            <ac:spMk id="2" creationId="{C64FA903-9A60-359B-2922-9E11398060DD}"/>
          </ac:spMkLst>
        </pc:spChg>
        <pc:spChg chg="mod">
          <ac:chgData name="Beth Copeland" userId="0eca91f5144d5a59" providerId="LiveId" clId="{46AC5D81-5E60-4290-A326-956886680855}" dt="2026-10-06T00:15:36.640" v="8659" actId="207"/>
          <ac:spMkLst>
            <pc:docMk/>
            <pc:sldMk cId="2741265051" sldId="290"/>
            <ac:spMk id="3" creationId="{E4117786-6C83-48E0-932B-0515A0FD8C34}"/>
          </ac:spMkLst>
        </pc:spChg>
      </pc:sldChg>
      <pc:sldChg chg="addSp delSp modSp new mod">
        <pc:chgData name="Beth Copeland" userId="0eca91f5144d5a59" providerId="LiveId" clId="{46AC5D81-5E60-4290-A326-956886680855}" dt="2026-10-06T00:17:35.438" v="8668" actId="114"/>
        <pc:sldMkLst>
          <pc:docMk/>
          <pc:sldMk cId="1331642864" sldId="291"/>
        </pc:sldMkLst>
        <pc:spChg chg="mod">
          <ac:chgData name="Beth Copeland" userId="0eca91f5144d5a59" providerId="LiveId" clId="{46AC5D81-5E60-4290-A326-956886680855}" dt="2026-10-06T00:16:24.414" v="8662" actId="14100"/>
          <ac:spMkLst>
            <pc:docMk/>
            <pc:sldMk cId="1331642864" sldId="291"/>
            <ac:spMk id="2" creationId="{88023617-3867-1EBC-6E35-2DBA5BC49E00}"/>
          </ac:spMkLst>
        </pc:spChg>
        <pc:spChg chg="mod">
          <ac:chgData name="Beth Copeland" userId="0eca91f5144d5a59" providerId="LiveId" clId="{46AC5D81-5E60-4290-A326-956886680855}" dt="2026-10-06T00:17:35.438" v="8668" actId="114"/>
          <ac:spMkLst>
            <pc:docMk/>
            <pc:sldMk cId="1331642864" sldId="291"/>
            <ac:spMk id="3" creationId="{2947C601-054E-2D36-252B-F75194536AE1}"/>
          </ac:spMkLst>
        </pc:spChg>
      </pc:sldChg>
      <pc:sldChg chg="modSp new mod">
        <pc:chgData name="Beth Copeland" userId="0eca91f5144d5a59" providerId="LiveId" clId="{46AC5D81-5E60-4290-A326-956886680855}" dt="2026-10-06T00:18:27.650" v="8674" actId="20577"/>
        <pc:sldMkLst>
          <pc:docMk/>
          <pc:sldMk cId="3555881212" sldId="292"/>
        </pc:sldMkLst>
        <pc:spChg chg="mod">
          <ac:chgData name="Beth Copeland" userId="0eca91f5144d5a59" providerId="LiveId" clId="{46AC5D81-5E60-4290-A326-956886680855}" dt="2026-10-04T20:29:16.520" v="5033" actId="14100"/>
          <ac:spMkLst>
            <pc:docMk/>
            <pc:sldMk cId="3555881212" sldId="292"/>
            <ac:spMk id="2" creationId="{D3E82F2D-AFAE-7855-0C4E-8DFF89D384AD}"/>
          </ac:spMkLst>
        </pc:spChg>
        <pc:spChg chg="mod">
          <ac:chgData name="Beth Copeland" userId="0eca91f5144d5a59" providerId="LiveId" clId="{46AC5D81-5E60-4290-A326-956886680855}" dt="2026-10-06T00:18:27.650" v="8674" actId="20577"/>
          <ac:spMkLst>
            <pc:docMk/>
            <pc:sldMk cId="3555881212" sldId="292"/>
            <ac:spMk id="3" creationId="{4ACE2B36-8B62-3132-56E6-12AE784A904B}"/>
          </ac:spMkLst>
        </pc:spChg>
      </pc:sldChg>
      <pc:sldChg chg="addSp delSp modSp new mod modClrScheme chgLayout">
        <pc:chgData name="Beth Copeland" userId="0eca91f5144d5a59" providerId="LiveId" clId="{46AC5D81-5E60-4290-A326-956886680855}" dt="2026-10-06T00:37:38.400" v="9597" actId="27636"/>
        <pc:sldMkLst>
          <pc:docMk/>
          <pc:sldMk cId="3780838620" sldId="293"/>
        </pc:sldMkLst>
        <pc:spChg chg="mod ord">
          <ac:chgData name="Beth Copeland" userId="0eca91f5144d5a59" providerId="LiveId" clId="{46AC5D81-5E60-4290-A326-956886680855}" dt="2026-10-06T00:37:26.955" v="9593" actId="207"/>
          <ac:spMkLst>
            <pc:docMk/>
            <pc:sldMk cId="3780838620" sldId="293"/>
            <ac:spMk id="2" creationId="{12275CF8-547D-547F-2D21-16F5052D4A9E}"/>
          </ac:spMkLst>
        </pc:spChg>
        <pc:spChg chg="mod ord">
          <ac:chgData name="Beth Copeland" userId="0eca91f5144d5a59" providerId="LiveId" clId="{46AC5D81-5E60-4290-A326-956886680855}" dt="2026-10-06T00:37:38.400" v="9597" actId="27636"/>
          <ac:spMkLst>
            <pc:docMk/>
            <pc:sldMk cId="3780838620" sldId="293"/>
            <ac:spMk id="3" creationId="{26E88B52-69D4-7ABB-667E-E5D16B6768E2}"/>
          </ac:spMkLst>
        </pc:spChg>
        <pc:spChg chg="add del mod">
          <ac:chgData name="Beth Copeland" userId="0eca91f5144d5a59" providerId="LiveId" clId="{46AC5D81-5E60-4290-A326-956886680855}" dt="2026-10-06T00:31:04.277" v="9565"/>
          <ac:spMkLst>
            <pc:docMk/>
            <pc:sldMk cId="3780838620" sldId="293"/>
            <ac:spMk id="4" creationId="{606DC4BD-AECE-3902-CF0E-4D8B98D27BF0}"/>
          </ac:spMkLst>
        </pc:spChg>
        <pc:spChg chg="add del mod">
          <ac:chgData name="Beth Copeland" userId="0eca91f5144d5a59" providerId="LiveId" clId="{46AC5D81-5E60-4290-A326-956886680855}" dt="2026-10-06T00:34:59.078" v="9577" actId="26606"/>
          <ac:spMkLst>
            <pc:docMk/>
            <pc:sldMk cId="3780838620" sldId="293"/>
            <ac:spMk id="8" creationId="{A8C52F7E-AF9D-3B18-1E15-D968A930B356}"/>
          </ac:spMkLst>
        </pc:spChg>
      </pc:sldChg>
      <pc:sldChg chg="modSp new mod">
        <pc:chgData name="Beth Copeland" userId="0eca91f5144d5a59" providerId="LiveId" clId="{46AC5D81-5E60-4290-A326-956886680855}" dt="2026-10-06T02:10:47.359" v="13207" actId="115"/>
        <pc:sldMkLst>
          <pc:docMk/>
          <pc:sldMk cId="3611422278" sldId="294"/>
        </pc:sldMkLst>
        <pc:spChg chg="mod">
          <ac:chgData name="Beth Copeland" userId="0eca91f5144d5a59" providerId="LiveId" clId="{46AC5D81-5E60-4290-A326-956886680855}" dt="2026-10-04T20:59:53.740" v="6008" actId="255"/>
          <ac:spMkLst>
            <pc:docMk/>
            <pc:sldMk cId="3611422278" sldId="294"/>
            <ac:spMk id="2" creationId="{9E8CE39B-BC25-5FAE-6418-CBE035E15A8E}"/>
          </ac:spMkLst>
        </pc:spChg>
        <pc:spChg chg="mod">
          <ac:chgData name="Beth Copeland" userId="0eca91f5144d5a59" providerId="LiveId" clId="{46AC5D81-5E60-4290-A326-956886680855}" dt="2026-10-06T02:10:47.359" v="13207" actId="115"/>
          <ac:spMkLst>
            <pc:docMk/>
            <pc:sldMk cId="3611422278" sldId="294"/>
            <ac:spMk id="3" creationId="{529C6E84-6E33-3583-6BC3-3A7B1B902847}"/>
          </ac:spMkLst>
        </pc:spChg>
      </pc:sldChg>
      <pc:sldChg chg="modSp new del mod">
        <pc:chgData name="Beth Copeland" userId="0eca91f5144d5a59" providerId="LiveId" clId="{46AC5D81-5E60-4290-A326-956886680855}" dt="2026-10-06T00:06:13.215" v="8490" actId="47"/>
        <pc:sldMkLst>
          <pc:docMk/>
          <pc:sldMk cId="909392129" sldId="295"/>
        </pc:sldMkLst>
        <pc:spChg chg="mod">
          <ac:chgData name="Beth Copeland" userId="0eca91f5144d5a59" providerId="LiveId" clId="{46AC5D81-5E60-4290-A326-956886680855}" dt="2026-10-06T00:05:42.513" v="8485" actId="21"/>
          <ac:spMkLst>
            <pc:docMk/>
            <pc:sldMk cId="909392129" sldId="295"/>
            <ac:spMk id="2" creationId="{DF208321-CAA4-3675-F356-B5BABC0B270D}"/>
          </ac:spMkLst>
        </pc:spChg>
        <pc:spChg chg="mod">
          <ac:chgData name="Beth Copeland" userId="0eca91f5144d5a59" providerId="LiveId" clId="{46AC5D81-5E60-4290-A326-956886680855}" dt="2026-10-06T00:06:09.162" v="8489" actId="21"/>
          <ac:spMkLst>
            <pc:docMk/>
            <pc:sldMk cId="909392129" sldId="295"/>
            <ac:spMk id="3" creationId="{D9746623-D3BE-2553-8C6B-5314C70310FD}"/>
          </ac:spMkLst>
        </pc:spChg>
      </pc:sldChg>
      <pc:sldChg chg="modSp new mod chgLayout">
        <pc:chgData name="Beth Copeland" userId="0eca91f5144d5a59" providerId="LiveId" clId="{46AC5D81-5E60-4290-A326-956886680855}" dt="2026-10-06T02:19:06.376" v="13462" actId="20577"/>
        <pc:sldMkLst>
          <pc:docMk/>
          <pc:sldMk cId="1490134972" sldId="296"/>
        </pc:sldMkLst>
        <pc:spChg chg="mod ord">
          <ac:chgData name="Beth Copeland" userId="0eca91f5144d5a59" providerId="LiveId" clId="{46AC5D81-5E60-4290-A326-956886680855}" dt="2026-10-06T01:54:09.742" v="12802" actId="207"/>
          <ac:spMkLst>
            <pc:docMk/>
            <pc:sldMk cId="1490134972" sldId="296"/>
            <ac:spMk id="2" creationId="{86C7384B-634B-9C4C-747F-E5C3D395625E}"/>
          </ac:spMkLst>
        </pc:spChg>
        <pc:spChg chg="mod ord">
          <ac:chgData name="Beth Copeland" userId="0eca91f5144d5a59" providerId="LiveId" clId="{46AC5D81-5E60-4290-A326-956886680855}" dt="2026-10-06T02:19:06.376" v="13462" actId="20577"/>
          <ac:spMkLst>
            <pc:docMk/>
            <pc:sldMk cId="1490134972" sldId="296"/>
            <ac:spMk id="3" creationId="{3E86C871-6588-08A1-1250-6709EE17E02D}"/>
          </ac:spMkLst>
        </pc:spChg>
      </pc:sldChg>
      <pc:sldChg chg="modSp new mod">
        <pc:chgData name="Beth Copeland" userId="0eca91f5144d5a59" providerId="LiveId" clId="{46AC5D81-5E60-4290-A326-956886680855}" dt="2026-10-06T01:53:26.062" v="12799" actId="115"/>
        <pc:sldMkLst>
          <pc:docMk/>
          <pc:sldMk cId="3786177638" sldId="297"/>
        </pc:sldMkLst>
        <pc:spChg chg="mod">
          <ac:chgData name="Beth Copeland" userId="0eca91f5144d5a59" providerId="LiveId" clId="{46AC5D81-5E60-4290-A326-956886680855}" dt="2026-10-06T01:53:26.062" v="12799" actId="115"/>
          <ac:spMkLst>
            <pc:docMk/>
            <pc:sldMk cId="3786177638" sldId="297"/>
            <ac:spMk id="2" creationId="{1A2227C6-375C-B304-EAD0-981B8EF5301B}"/>
          </ac:spMkLst>
        </pc:spChg>
        <pc:spChg chg="mod">
          <ac:chgData name="Beth Copeland" userId="0eca91f5144d5a59" providerId="LiveId" clId="{46AC5D81-5E60-4290-A326-956886680855}" dt="2026-10-05T17:04:59.502" v="7828" actId="20577"/>
          <ac:spMkLst>
            <pc:docMk/>
            <pc:sldMk cId="3786177638" sldId="297"/>
            <ac:spMk id="3" creationId="{5C555B59-E98F-7E20-37EC-B5D0949C4261}"/>
          </ac:spMkLst>
        </pc:spChg>
      </pc:sldChg>
      <pc:sldChg chg="modSp new mod">
        <pc:chgData name="Beth Copeland" userId="0eca91f5144d5a59" providerId="LiveId" clId="{46AC5D81-5E60-4290-A326-956886680855}" dt="2026-10-06T02:18:24.314" v="13461" actId="20577"/>
        <pc:sldMkLst>
          <pc:docMk/>
          <pc:sldMk cId="3634289371" sldId="298"/>
        </pc:sldMkLst>
        <pc:spChg chg="mod">
          <ac:chgData name="Beth Copeland" userId="0eca91f5144d5a59" providerId="LiveId" clId="{46AC5D81-5E60-4290-A326-956886680855}" dt="2026-10-06T01:53:19.895" v="12798" actId="115"/>
          <ac:spMkLst>
            <pc:docMk/>
            <pc:sldMk cId="3634289371" sldId="298"/>
            <ac:spMk id="2" creationId="{928D3187-CAD6-DD4C-D413-E44535C9E735}"/>
          </ac:spMkLst>
        </pc:spChg>
        <pc:spChg chg="mod">
          <ac:chgData name="Beth Copeland" userId="0eca91f5144d5a59" providerId="LiveId" clId="{46AC5D81-5E60-4290-A326-956886680855}" dt="2026-10-06T02:18:24.314" v="13461" actId="20577"/>
          <ac:spMkLst>
            <pc:docMk/>
            <pc:sldMk cId="3634289371" sldId="298"/>
            <ac:spMk id="3" creationId="{3C835F2B-C502-321F-CAF4-2C140D20ED79}"/>
          </ac:spMkLst>
        </pc:spChg>
      </pc:sldChg>
      <pc:sldChg chg="modSp new mod">
        <pc:chgData name="Beth Copeland" userId="0eca91f5144d5a59" providerId="LiveId" clId="{46AC5D81-5E60-4290-A326-956886680855}" dt="2026-10-05T15:01:48.267" v="7639" actId="207"/>
        <pc:sldMkLst>
          <pc:docMk/>
          <pc:sldMk cId="1115813006" sldId="299"/>
        </pc:sldMkLst>
        <pc:spChg chg="mod">
          <ac:chgData name="Beth Copeland" userId="0eca91f5144d5a59" providerId="LiveId" clId="{46AC5D81-5E60-4290-A326-956886680855}" dt="2026-10-05T15:00:59.835" v="7574" actId="207"/>
          <ac:spMkLst>
            <pc:docMk/>
            <pc:sldMk cId="1115813006" sldId="299"/>
            <ac:spMk id="2" creationId="{2409E1E6-DD9D-6E5D-2FE0-46A524675A2D}"/>
          </ac:spMkLst>
        </pc:spChg>
        <pc:spChg chg="mod">
          <ac:chgData name="Beth Copeland" userId="0eca91f5144d5a59" providerId="LiveId" clId="{46AC5D81-5E60-4290-A326-956886680855}" dt="2026-10-05T15:01:48.267" v="7639" actId="207"/>
          <ac:spMkLst>
            <pc:docMk/>
            <pc:sldMk cId="1115813006" sldId="299"/>
            <ac:spMk id="3" creationId="{2D7D99F9-FEBE-E75B-1721-D88C1563E71A}"/>
          </ac:spMkLst>
        </pc:spChg>
      </pc:sldChg>
      <pc:sldChg chg="modSp new del mod">
        <pc:chgData name="Beth Copeland" userId="0eca91f5144d5a59" providerId="LiveId" clId="{46AC5D81-5E60-4290-A326-956886680855}" dt="2026-10-05T20:03:33.021" v="8431" actId="47"/>
        <pc:sldMkLst>
          <pc:docMk/>
          <pc:sldMk cId="885202054" sldId="300"/>
        </pc:sldMkLst>
        <pc:spChg chg="mod">
          <ac:chgData name="Beth Copeland" userId="0eca91f5144d5a59" providerId="LiveId" clId="{46AC5D81-5E60-4290-A326-956886680855}" dt="2026-10-05T17:29:03.752" v="7900" actId="14100"/>
          <ac:spMkLst>
            <pc:docMk/>
            <pc:sldMk cId="885202054" sldId="300"/>
            <ac:spMk id="2" creationId="{5B1E5EC2-92C7-2883-A778-1CB8F3BFE9E1}"/>
          </ac:spMkLst>
        </pc:spChg>
        <pc:spChg chg="mod">
          <ac:chgData name="Beth Copeland" userId="0eca91f5144d5a59" providerId="LiveId" clId="{46AC5D81-5E60-4290-A326-956886680855}" dt="2026-10-05T20:03:30.535" v="8430" actId="6549"/>
          <ac:spMkLst>
            <pc:docMk/>
            <pc:sldMk cId="885202054" sldId="300"/>
            <ac:spMk id="3" creationId="{496194D1-A3F9-B1C5-A4CB-6D8323E7640F}"/>
          </ac:spMkLst>
        </pc:spChg>
      </pc:sldChg>
      <pc:sldChg chg="addSp delSp modSp new mod">
        <pc:chgData name="Beth Copeland" userId="0eca91f5144d5a59" providerId="LiveId" clId="{46AC5D81-5E60-4290-A326-956886680855}" dt="2026-10-06T00:59:35.409" v="10600" actId="115"/>
        <pc:sldMkLst>
          <pc:docMk/>
          <pc:sldMk cId="742405499" sldId="301"/>
        </pc:sldMkLst>
        <pc:spChg chg="mod">
          <ac:chgData name="Beth Copeland" userId="0eca91f5144d5a59" providerId="LiveId" clId="{46AC5D81-5E60-4290-A326-956886680855}" dt="2026-10-05T19:24:16.284" v="8267" actId="14100"/>
          <ac:spMkLst>
            <pc:docMk/>
            <pc:sldMk cId="742405499" sldId="301"/>
            <ac:spMk id="2" creationId="{8A419A3A-3862-C0F4-DB43-DDE6B2A193D0}"/>
          </ac:spMkLst>
        </pc:spChg>
        <pc:spChg chg="mod">
          <ac:chgData name="Beth Copeland" userId="0eca91f5144d5a59" providerId="LiveId" clId="{46AC5D81-5E60-4290-A326-956886680855}" dt="2026-10-06T00:59:35.409" v="10600" actId="115"/>
          <ac:spMkLst>
            <pc:docMk/>
            <pc:sldMk cId="742405499" sldId="301"/>
            <ac:spMk id="3" creationId="{F59BFF13-9054-ADD9-5925-01F2FF165075}"/>
          </ac:spMkLst>
        </pc:spChg>
        <pc:picChg chg="add del">
          <ac:chgData name="Beth Copeland" userId="0eca91f5144d5a59" providerId="LiveId" clId="{46AC5D81-5E60-4290-A326-956886680855}" dt="2026-10-05T19:23:05.458" v="8253" actId="478"/>
          <ac:picMkLst>
            <pc:docMk/>
            <pc:sldMk cId="742405499" sldId="301"/>
            <ac:picMk id="5" creationId="{04E7F485-3417-1ED8-D7A3-B4A32C49A5C8}"/>
          </ac:picMkLst>
        </pc:picChg>
      </pc:sldChg>
      <pc:sldChg chg="modSp new mod">
        <pc:chgData name="Beth Copeland" userId="0eca91f5144d5a59" providerId="LiveId" clId="{46AC5D81-5E60-4290-A326-956886680855}" dt="2026-10-06T01:02:53.433" v="10796" actId="207"/>
        <pc:sldMkLst>
          <pc:docMk/>
          <pc:sldMk cId="1668549524" sldId="302"/>
        </pc:sldMkLst>
        <pc:spChg chg="mod">
          <ac:chgData name="Beth Copeland" userId="0eca91f5144d5a59" providerId="LiveId" clId="{46AC5D81-5E60-4290-A326-956886680855}" dt="2026-10-05T19:53:47.632" v="8344" actId="14100"/>
          <ac:spMkLst>
            <pc:docMk/>
            <pc:sldMk cId="1668549524" sldId="302"/>
            <ac:spMk id="2" creationId="{E2F4B265-986D-9196-BAE4-8F0781910CCB}"/>
          </ac:spMkLst>
        </pc:spChg>
        <pc:spChg chg="mod">
          <ac:chgData name="Beth Copeland" userId="0eca91f5144d5a59" providerId="LiveId" clId="{46AC5D81-5E60-4290-A326-956886680855}" dt="2026-10-06T01:02:53.433" v="10796" actId="207"/>
          <ac:spMkLst>
            <pc:docMk/>
            <pc:sldMk cId="1668549524" sldId="302"/>
            <ac:spMk id="3" creationId="{1DB6A5FE-339A-BD48-6AB0-4AE45C1A799F}"/>
          </ac:spMkLst>
        </pc:spChg>
      </pc:sldChg>
      <pc:sldChg chg="modSp new mod">
        <pc:chgData name="Beth Copeland" userId="0eca91f5144d5a59" providerId="LiveId" clId="{46AC5D81-5E60-4290-A326-956886680855}" dt="2026-10-06T01:11:50.450" v="10910" actId="207"/>
        <pc:sldMkLst>
          <pc:docMk/>
          <pc:sldMk cId="503021263" sldId="303"/>
        </pc:sldMkLst>
        <pc:spChg chg="mod">
          <ac:chgData name="Beth Copeland" userId="0eca91f5144d5a59" providerId="LiveId" clId="{46AC5D81-5E60-4290-A326-956886680855}" dt="2026-10-05T20:00:45.711" v="8395" actId="14100"/>
          <ac:spMkLst>
            <pc:docMk/>
            <pc:sldMk cId="503021263" sldId="303"/>
            <ac:spMk id="2" creationId="{EFC14F59-8C46-1299-4E1A-59DD8AFEC737}"/>
          </ac:spMkLst>
        </pc:spChg>
        <pc:spChg chg="mod">
          <ac:chgData name="Beth Copeland" userId="0eca91f5144d5a59" providerId="LiveId" clId="{46AC5D81-5E60-4290-A326-956886680855}" dt="2026-10-06T01:11:50.450" v="10910" actId="207"/>
          <ac:spMkLst>
            <pc:docMk/>
            <pc:sldMk cId="503021263" sldId="303"/>
            <ac:spMk id="3" creationId="{5B395A8D-DB77-F3F1-A58D-18C7B745F8F3}"/>
          </ac:spMkLst>
        </pc:spChg>
      </pc:sldChg>
      <pc:sldChg chg="modSp new mod">
        <pc:chgData name="Beth Copeland" userId="0eca91f5144d5a59" providerId="LiveId" clId="{46AC5D81-5E60-4290-A326-956886680855}" dt="2026-10-06T02:51:54.328" v="14827" actId="20577"/>
        <pc:sldMkLst>
          <pc:docMk/>
          <pc:sldMk cId="4150501087" sldId="304"/>
        </pc:sldMkLst>
        <pc:spChg chg="mod">
          <ac:chgData name="Beth Copeland" userId="0eca91f5144d5a59" providerId="LiveId" clId="{46AC5D81-5E60-4290-A326-956886680855}" dt="2026-10-06T00:08:04.056" v="8523" actId="27636"/>
          <ac:spMkLst>
            <pc:docMk/>
            <pc:sldMk cId="4150501087" sldId="304"/>
            <ac:spMk id="2" creationId="{3FB64B06-EE4E-BE4D-9EF7-D381C5EF18C1}"/>
          </ac:spMkLst>
        </pc:spChg>
        <pc:spChg chg="mod">
          <ac:chgData name="Beth Copeland" userId="0eca91f5144d5a59" providerId="LiveId" clId="{46AC5D81-5E60-4290-A326-956886680855}" dt="2026-10-06T02:51:54.328" v="14827" actId="20577"/>
          <ac:spMkLst>
            <pc:docMk/>
            <pc:sldMk cId="4150501087" sldId="304"/>
            <ac:spMk id="3" creationId="{5B58A71C-0E52-6666-879C-17468BC386C6}"/>
          </ac:spMkLst>
        </pc:spChg>
      </pc:sldChg>
      <pc:sldChg chg="modSp new mod chgLayout">
        <pc:chgData name="Beth Copeland" userId="0eca91f5144d5a59" providerId="LiveId" clId="{46AC5D81-5E60-4290-A326-956886680855}" dt="2026-10-06T00:38:50.615" v="9606" actId="207"/>
        <pc:sldMkLst>
          <pc:docMk/>
          <pc:sldMk cId="3094050454" sldId="305"/>
        </pc:sldMkLst>
        <pc:spChg chg="mod ord">
          <ac:chgData name="Beth Copeland" userId="0eca91f5144d5a59" providerId="LiveId" clId="{46AC5D81-5E60-4290-A326-956886680855}" dt="2026-10-06T00:38:11.668" v="9601" actId="14100"/>
          <ac:spMkLst>
            <pc:docMk/>
            <pc:sldMk cId="3094050454" sldId="305"/>
            <ac:spMk id="2" creationId="{AC136EE5-8AFB-B3FE-4AF6-C6E0BC986FE4}"/>
          </ac:spMkLst>
        </pc:spChg>
        <pc:spChg chg="mod ord">
          <ac:chgData name="Beth Copeland" userId="0eca91f5144d5a59" providerId="LiveId" clId="{46AC5D81-5E60-4290-A326-956886680855}" dt="2026-10-06T00:38:50.615" v="9606" actId="207"/>
          <ac:spMkLst>
            <pc:docMk/>
            <pc:sldMk cId="3094050454" sldId="305"/>
            <ac:spMk id="3" creationId="{67BF9DBC-C598-A03A-C5EE-6AFACBCACB4C}"/>
          </ac:spMkLst>
        </pc:spChg>
      </pc:sldChg>
      <pc:sldChg chg="new del">
        <pc:chgData name="Beth Copeland" userId="0eca91f5144d5a59" providerId="LiveId" clId="{46AC5D81-5E60-4290-A326-956886680855}" dt="2026-10-06T00:39:38.311" v="9608" actId="47"/>
        <pc:sldMkLst>
          <pc:docMk/>
          <pc:sldMk cId="198949689" sldId="306"/>
        </pc:sldMkLst>
      </pc:sldChg>
      <pc:sldChg chg="addSp delSp modSp new mod modClrScheme chgLayout">
        <pc:chgData name="Beth Copeland" userId="0eca91f5144d5a59" providerId="LiveId" clId="{46AC5D81-5E60-4290-A326-956886680855}" dt="2026-10-06T00:47:06.776" v="9836" actId="27636"/>
        <pc:sldMkLst>
          <pc:docMk/>
          <pc:sldMk cId="4178520071" sldId="306"/>
        </pc:sldMkLst>
        <pc:spChg chg="del mod ord">
          <ac:chgData name="Beth Copeland" userId="0eca91f5144d5a59" providerId="LiveId" clId="{46AC5D81-5E60-4290-A326-956886680855}" dt="2026-10-06T00:42:43.575" v="9653" actId="700"/>
          <ac:spMkLst>
            <pc:docMk/>
            <pc:sldMk cId="4178520071" sldId="306"/>
            <ac:spMk id="2" creationId="{13E30E64-4F03-9D5E-E918-B9F2C39D9218}"/>
          </ac:spMkLst>
        </pc:spChg>
        <pc:spChg chg="del">
          <ac:chgData name="Beth Copeland" userId="0eca91f5144d5a59" providerId="LiveId" clId="{46AC5D81-5E60-4290-A326-956886680855}" dt="2026-10-06T00:42:43.575" v="9653" actId="700"/>
          <ac:spMkLst>
            <pc:docMk/>
            <pc:sldMk cId="4178520071" sldId="306"/>
            <ac:spMk id="3" creationId="{E722A333-CC96-AD5D-6956-8D81D95E060F}"/>
          </ac:spMkLst>
        </pc:spChg>
        <pc:spChg chg="del mod ord">
          <ac:chgData name="Beth Copeland" userId="0eca91f5144d5a59" providerId="LiveId" clId="{46AC5D81-5E60-4290-A326-956886680855}" dt="2026-10-06T00:42:43.575" v="9653" actId="700"/>
          <ac:spMkLst>
            <pc:docMk/>
            <pc:sldMk cId="4178520071" sldId="306"/>
            <ac:spMk id="4" creationId="{E525015C-F03B-E81F-25B7-D78116EBA85B}"/>
          </ac:spMkLst>
        </pc:spChg>
        <pc:spChg chg="add mod ord">
          <ac:chgData name="Beth Copeland" userId="0eca91f5144d5a59" providerId="LiveId" clId="{46AC5D81-5E60-4290-A326-956886680855}" dt="2026-10-06T00:43:07.513" v="9688" actId="14100"/>
          <ac:spMkLst>
            <pc:docMk/>
            <pc:sldMk cId="4178520071" sldId="306"/>
            <ac:spMk id="5" creationId="{682CF7DE-360E-B4A8-0AA7-DF1C4B9EC805}"/>
          </ac:spMkLst>
        </pc:spChg>
        <pc:spChg chg="add mod ord">
          <ac:chgData name="Beth Copeland" userId="0eca91f5144d5a59" providerId="LiveId" clId="{46AC5D81-5E60-4290-A326-956886680855}" dt="2026-10-06T00:47:06.776" v="9836" actId="27636"/>
          <ac:spMkLst>
            <pc:docMk/>
            <pc:sldMk cId="4178520071" sldId="306"/>
            <ac:spMk id="6" creationId="{0FF0B2B1-489D-14D3-C689-34F927C32D56}"/>
          </ac:spMkLst>
        </pc:spChg>
      </pc:sldChg>
      <pc:sldChg chg="addSp delSp modSp new mod chgLayout">
        <pc:chgData name="Beth Copeland" userId="0eca91f5144d5a59" providerId="LiveId" clId="{46AC5D81-5E60-4290-A326-956886680855}" dt="2026-10-06T00:55:42.770" v="10543"/>
        <pc:sldMkLst>
          <pc:docMk/>
          <pc:sldMk cId="528254657" sldId="307"/>
        </pc:sldMkLst>
        <pc:spChg chg="mod ord">
          <ac:chgData name="Beth Copeland" userId="0eca91f5144d5a59" providerId="LiveId" clId="{46AC5D81-5E60-4290-A326-956886680855}" dt="2026-10-06T00:55:26.138" v="10541" actId="207"/>
          <ac:spMkLst>
            <pc:docMk/>
            <pc:sldMk cId="528254657" sldId="307"/>
            <ac:spMk id="2" creationId="{033AE648-3EBE-2821-F402-A47BFB3478FF}"/>
          </ac:spMkLst>
        </pc:spChg>
        <pc:spChg chg="del mod ord">
          <ac:chgData name="Beth Copeland" userId="0eca91f5144d5a59" providerId="LiveId" clId="{46AC5D81-5E60-4290-A326-956886680855}" dt="2026-10-06T00:55:13.046" v="10538" actId="700"/>
          <ac:spMkLst>
            <pc:docMk/>
            <pc:sldMk cId="528254657" sldId="307"/>
            <ac:spMk id="3" creationId="{78052944-BF00-4E15-E826-AB3D6ADA6216}"/>
          </ac:spMkLst>
        </pc:spChg>
        <pc:spChg chg="add mod ord">
          <ac:chgData name="Beth Copeland" userId="0eca91f5144d5a59" providerId="LiveId" clId="{46AC5D81-5E60-4290-A326-956886680855}" dt="2026-10-06T00:55:42.770" v="10543"/>
          <ac:spMkLst>
            <pc:docMk/>
            <pc:sldMk cId="528254657" sldId="307"/>
            <ac:spMk id="4" creationId="{600AA06C-4C63-6048-16F5-9F0AB2ECE432}"/>
          </ac:spMkLst>
        </pc:spChg>
      </pc:sldChg>
      <pc:sldChg chg="modSp new mod chgLayout">
        <pc:chgData name="Beth Copeland" userId="0eca91f5144d5a59" providerId="LiveId" clId="{46AC5D81-5E60-4290-A326-956886680855}" dt="2026-10-06T10:56:04.430" v="14840" actId="13926"/>
        <pc:sldMkLst>
          <pc:docMk/>
          <pc:sldMk cId="3473202370" sldId="308"/>
        </pc:sldMkLst>
        <pc:spChg chg="mod ord">
          <ac:chgData name="Beth Copeland" userId="0eca91f5144d5a59" providerId="LiveId" clId="{46AC5D81-5E60-4290-A326-956886680855}" dt="2026-10-06T01:16:35.252" v="10952" actId="207"/>
          <ac:spMkLst>
            <pc:docMk/>
            <pc:sldMk cId="3473202370" sldId="308"/>
            <ac:spMk id="2" creationId="{EDE01993-A7B2-2E8F-742D-97D0E631EA08}"/>
          </ac:spMkLst>
        </pc:spChg>
        <pc:spChg chg="mod ord">
          <ac:chgData name="Beth Copeland" userId="0eca91f5144d5a59" providerId="LiveId" clId="{46AC5D81-5E60-4290-A326-956886680855}" dt="2026-10-06T10:56:04.430" v="14840" actId="13926"/>
          <ac:spMkLst>
            <pc:docMk/>
            <pc:sldMk cId="3473202370" sldId="308"/>
            <ac:spMk id="3" creationId="{BED73AB5-DC27-7870-C57A-6B07C44ADC67}"/>
          </ac:spMkLst>
        </pc:spChg>
      </pc:sldChg>
      <pc:sldChg chg="addSp delSp modSp new mod chgLayout">
        <pc:chgData name="Beth Copeland" userId="0eca91f5144d5a59" providerId="LiveId" clId="{46AC5D81-5E60-4290-A326-956886680855}" dt="2026-10-06T01:10:24.683" v="10827" actId="14100"/>
        <pc:sldMkLst>
          <pc:docMk/>
          <pc:sldMk cId="2060811603" sldId="309"/>
        </pc:sldMkLst>
        <pc:spChg chg="add del mod ord">
          <ac:chgData name="Beth Copeland" userId="0eca91f5144d5a59" providerId="LiveId" clId="{46AC5D81-5E60-4290-A326-956886680855}" dt="2026-10-06T01:06:38.863" v="10816" actId="700"/>
          <ac:spMkLst>
            <pc:docMk/>
            <pc:sldMk cId="2060811603" sldId="309"/>
            <ac:spMk id="2" creationId="{19DB2BB9-DC85-A1D5-2CE5-AD2CE0C0454B}"/>
          </ac:spMkLst>
        </pc:spChg>
        <pc:spChg chg="add del mod ord">
          <ac:chgData name="Beth Copeland" userId="0eca91f5144d5a59" providerId="LiveId" clId="{46AC5D81-5E60-4290-A326-956886680855}" dt="2026-10-06T01:06:38.863" v="10816" actId="700"/>
          <ac:spMkLst>
            <pc:docMk/>
            <pc:sldMk cId="2060811603" sldId="309"/>
            <ac:spMk id="3" creationId="{790AE4BC-2719-61E4-7915-E534B69C8B6E}"/>
          </ac:spMkLst>
        </pc:spChg>
        <pc:spChg chg="add del mod ord">
          <ac:chgData name="Beth Copeland" userId="0eca91f5144d5a59" providerId="LiveId" clId="{46AC5D81-5E60-4290-A326-956886680855}" dt="2026-10-06T01:06:32.571" v="10815" actId="700"/>
          <ac:spMkLst>
            <pc:docMk/>
            <pc:sldMk cId="2060811603" sldId="309"/>
            <ac:spMk id="4" creationId="{33B6069E-7BE5-4AD9-8EA2-23D6675971F6}"/>
          </ac:spMkLst>
        </pc:spChg>
        <pc:spChg chg="add del mod ord">
          <ac:chgData name="Beth Copeland" userId="0eca91f5144d5a59" providerId="LiveId" clId="{46AC5D81-5E60-4290-A326-956886680855}" dt="2026-10-06T01:06:32.571" v="10815" actId="700"/>
          <ac:spMkLst>
            <pc:docMk/>
            <pc:sldMk cId="2060811603" sldId="309"/>
            <ac:spMk id="5" creationId="{D8618235-3E1F-8F84-911F-CC761D6D5333}"/>
          </ac:spMkLst>
        </pc:spChg>
        <pc:spChg chg="add del mod ord">
          <ac:chgData name="Beth Copeland" userId="0eca91f5144d5a59" providerId="LiveId" clId="{46AC5D81-5E60-4290-A326-956886680855}" dt="2026-10-06T01:06:32.571" v="10815" actId="700"/>
          <ac:spMkLst>
            <pc:docMk/>
            <pc:sldMk cId="2060811603" sldId="309"/>
            <ac:spMk id="6" creationId="{387E67A7-228A-D298-510E-E447B35E304E}"/>
          </ac:spMkLst>
        </pc:spChg>
        <pc:spChg chg="add del mod ord">
          <ac:chgData name="Beth Copeland" userId="0eca91f5144d5a59" providerId="LiveId" clId="{46AC5D81-5E60-4290-A326-956886680855}" dt="2026-10-06T01:06:32.571" v="10815" actId="700"/>
          <ac:spMkLst>
            <pc:docMk/>
            <pc:sldMk cId="2060811603" sldId="309"/>
            <ac:spMk id="7" creationId="{F22B4366-E70D-A659-7760-5BCE5E1F5126}"/>
          </ac:spMkLst>
        </pc:spChg>
        <pc:spChg chg="add del mod ord">
          <ac:chgData name="Beth Copeland" userId="0eca91f5144d5a59" providerId="LiveId" clId="{46AC5D81-5E60-4290-A326-956886680855}" dt="2026-10-06T01:06:32.571" v="10815" actId="700"/>
          <ac:spMkLst>
            <pc:docMk/>
            <pc:sldMk cId="2060811603" sldId="309"/>
            <ac:spMk id="8" creationId="{5C032460-FADB-AD15-BFE7-8D69B5DC7BCE}"/>
          </ac:spMkLst>
        </pc:spChg>
        <pc:spChg chg="add del mod ord">
          <ac:chgData name="Beth Copeland" userId="0eca91f5144d5a59" providerId="LiveId" clId="{46AC5D81-5E60-4290-A326-956886680855}" dt="2026-10-06T01:08:53.480" v="10817" actId="478"/>
          <ac:spMkLst>
            <pc:docMk/>
            <pc:sldMk cId="2060811603" sldId="309"/>
            <ac:spMk id="9" creationId="{B1F961A0-4A4A-0C44-AE50-C386DE756A19}"/>
          </ac:spMkLst>
        </pc:spChg>
        <pc:spChg chg="add del mod ord">
          <ac:chgData name="Beth Copeland" userId="0eca91f5144d5a59" providerId="LiveId" clId="{46AC5D81-5E60-4290-A326-956886680855}" dt="2026-10-06T01:09:40.890" v="10818" actId="931"/>
          <ac:spMkLst>
            <pc:docMk/>
            <pc:sldMk cId="2060811603" sldId="309"/>
            <ac:spMk id="10" creationId="{12BFF6C1-2D99-3003-32E1-1EC170E6DFC1}"/>
          </ac:spMkLst>
        </pc:spChg>
        <pc:spChg chg="add del mod ord">
          <ac:chgData name="Beth Copeland" userId="0eca91f5144d5a59" providerId="LiveId" clId="{46AC5D81-5E60-4290-A326-956886680855}" dt="2026-10-06T01:10:15.989" v="10824" actId="931"/>
          <ac:spMkLst>
            <pc:docMk/>
            <pc:sldMk cId="2060811603" sldId="309"/>
            <ac:spMk id="11" creationId="{6808A470-70C4-2451-A5FA-8E29C9403278}"/>
          </ac:spMkLst>
        </pc:spChg>
        <pc:picChg chg="add mod ord">
          <ac:chgData name="Beth Copeland" userId="0eca91f5144d5a59" providerId="LiveId" clId="{46AC5D81-5E60-4290-A326-956886680855}" dt="2026-10-06T01:09:53.194" v="10821" actId="14100"/>
          <ac:picMkLst>
            <pc:docMk/>
            <pc:sldMk cId="2060811603" sldId="309"/>
            <ac:picMk id="13" creationId="{BB1DE937-F078-88D5-D74C-1A6B7D592BF5}"/>
          </ac:picMkLst>
        </pc:picChg>
        <pc:picChg chg="add del mod ord">
          <ac:chgData name="Beth Copeland" userId="0eca91f5144d5a59" providerId="LiveId" clId="{46AC5D81-5E60-4290-A326-956886680855}" dt="2026-10-06T01:09:58.354" v="10823" actId="34307"/>
          <ac:picMkLst>
            <pc:docMk/>
            <pc:sldMk cId="2060811603" sldId="309"/>
            <ac:picMk id="14" creationId="{EB92E55D-FF33-4F72-5DB1-C70C078DF2D0}"/>
          </ac:picMkLst>
        </pc:picChg>
        <pc:picChg chg="add mod ord">
          <ac:chgData name="Beth Copeland" userId="0eca91f5144d5a59" providerId="LiveId" clId="{46AC5D81-5E60-4290-A326-956886680855}" dt="2026-10-06T01:10:24.683" v="10827" actId="14100"/>
          <ac:picMkLst>
            <pc:docMk/>
            <pc:sldMk cId="2060811603" sldId="309"/>
            <ac:picMk id="16" creationId="{1E2C6569-31F0-11B4-5F6B-0FEE69EA6F07}"/>
          </ac:picMkLst>
        </pc:picChg>
      </pc:sldChg>
      <pc:sldChg chg="modSp new mod">
        <pc:chgData name="Beth Copeland" userId="0eca91f5144d5a59" providerId="LiveId" clId="{46AC5D81-5E60-4290-A326-956886680855}" dt="2026-10-06T02:48:34.909" v="14717" actId="27636"/>
        <pc:sldMkLst>
          <pc:docMk/>
          <pc:sldMk cId="1226893555" sldId="310"/>
        </pc:sldMkLst>
        <pc:spChg chg="mod">
          <ac:chgData name="Beth Copeland" userId="0eca91f5144d5a59" providerId="LiveId" clId="{46AC5D81-5E60-4290-A326-956886680855}" dt="2026-10-06T01:41:40.101" v="12396" actId="14100"/>
          <ac:spMkLst>
            <pc:docMk/>
            <pc:sldMk cId="1226893555" sldId="310"/>
            <ac:spMk id="2" creationId="{92BE97B6-99B9-3986-C7D4-79ADA8D15206}"/>
          </ac:spMkLst>
        </pc:spChg>
        <pc:spChg chg="mod">
          <ac:chgData name="Beth Copeland" userId="0eca91f5144d5a59" providerId="LiveId" clId="{46AC5D81-5E60-4290-A326-956886680855}" dt="2026-10-06T02:48:34.909" v="14717" actId="27636"/>
          <ac:spMkLst>
            <pc:docMk/>
            <pc:sldMk cId="1226893555" sldId="310"/>
            <ac:spMk id="3" creationId="{E6652292-E413-C1C1-0D27-20E782EE81B8}"/>
          </ac:spMkLst>
        </pc:spChg>
      </pc:sldChg>
      <pc:sldChg chg="modSp new mod">
        <pc:chgData name="Beth Copeland" userId="0eca91f5144d5a59" providerId="LiveId" clId="{46AC5D81-5E60-4290-A326-956886680855}" dt="2026-10-06T01:51:35.304" v="12763" actId="255"/>
        <pc:sldMkLst>
          <pc:docMk/>
          <pc:sldMk cId="3981683470" sldId="311"/>
        </pc:sldMkLst>
        <pc:spChg chg="mod">
          <ac:chgData name="Beth Copeland" userId="0eca91f5144d5a59" providerId="LiveId" clId="{46AC5D81-5E60-4290-A326-956886680855}" dt="2026-10-06T01:51:11.749" v="12749" actId="14100"/>
          <ac:spMkLst>
            <pc:docMk/>
            <pc:sldMk cId="3981683470" sldId="311"/>
            <ac:spMk id="2" creationId="{97B40D3A-11C3-51D8-7D4E-5943AB80E1C1}"/>
          </ac:spMkLst>
        </pc:spChg>
        <pc:spChg chg="mod">
          <ac:chgData name="Beth Copeland" userId="0eca91f5144d5a59" providerId="LiveId" clId="{46AC5D81-5E60-4290-A326-956886680855}" dt="2026-10-06T01:51:35.304" v="12763" actId="255"/>
          <ac:spMkLst>
            <pc:docMk/>
            <pc:sldMk cId="3981683470" sldId="311"/>
            <ac:spMk id="3" creationId="{D56CEB11-B879-9AD2-65BC-11AA4B47BB9A}"/>
          </ac:spMkLst>
        </pc:spChg>
      </pc:sldChg>
      <pc:sldChg chg="modSp new mod">
        <pc:chgData name="Beth Copeland" userId="0eca91f5144d5a59" providerId="LiveId" clId="{46AC5D81-5E60-4290-A326-956886680855}" dt="2026-10-06T02:39:45.508" v="14317" actId="207"/>
        <pc:sldMkLst>
          <pc:docMk/>
          <pc:sldMk cId="1180057208" sldId="312"/>
        </pc:sldMkLst>
        <pc:spChg chg="mod">
          <ac:chgData name="Beth Copeland" userId="0eca91f5144d5a59" providerId="LiveId" clId="{46AC5D81-5E60-4290-A326-956886680855}" dt="2026-10-06T02:33:34.580" v="14138" actId="14100"/>
          <ac:spMkLst>
            <pc:docMk/>
            <pc:sldMk cId="1180057208" sldId="312"/>
            <ac:spMk id="2" creationId="{1C355586-146E-65E1-D122-5146DBCD1ACF}"/>
          </ac:spMkLst>
        </pc:spChg>
        <pc:spChg chg="mod">
          <ac:chgData name="Beth Copeland" userId="0eca91f5144d5a59" providerId="LiveId" clId="{46AC5D81-5E60-4290-A326-956886680855}" dt="2026-10-06T02:39:45.508" v="14317" actId="207"/>
          <ac:spMkLst>
            <pc:docMk/>
            <pc:sldMk cId="1180057208" sldId="312"/>
            <ac:spMk id="3" creationId="{92B4AFCD-6CCA-79EF-BF50-E32E3FB8F1A5}"/>
          </ac:spMkLst>
        </pc:spChg>
      </pc:sldChg>
      <pc:sldChg chg="addSp modSp new mod">
        <pc:chgData name="Beth Copeland" userId="0eca91f5144d5a59" providerId="LiveId" clId="{46AC5D81-5E60-4290-A326-956886680855}" dt="2026-10-06T11:19:05.255" v="14871" actId="14100"/>
        <pc:sldMkLst>
          <pc:docMk/>
          <pc:sldMk cId="659537063" sldId="313"/>
        </pc:sldMkLst>
        <pc:spChg chg="mod">
          <ac:chgData name="Beth Copeland" userId="0eca91f5144d5a59" providerId="LiveId" clId="{46AC5D81-5E60-4290-A326-956886680855}" dt="2026-10-06T11:15:59.339" v="14865" actId="27636"/>
          <ac:spMkLst>
            <pc:docMk/>
            <pc:sldMk cId="659537063" sldId="313"/>
            <ac:spMk id="2" creationId="{5DB764CE-DC52-AEF9-6505-6D5CF4EA14D2}"/>
          </ac:spMkLst>
        </pc:spChg>
        <pc:spChg chg="mod">
          <ac:chgData name="Beth Copeland" userId="0eca91f5144d5a59" providerId="LiveId" clId="{46AC5D81-5E60-4290-A326-956886680855}" dt="2026-10-06T11:16:05.059" v="14866" actId="14100"/>
          <ac:spMkLst>
            <pc:docMk/>
            <pc:sldMk cId="659537063" sldId="313"/>
            <ac:spMk id="3" creationId="{A7C29205-7F53-FACC-7E62-4D7FF233D1C6}"/>
          </ac:spMkLst>
        </pc:spChg>
        <pc:picChg chg="add mod">
          <ac:chgData name="Beth Copeland" userId="0eca91f5144d5a59" providerId="LiveId" clId="{46AC5D81-5E60-4290-A326-956886680855}" dt="2026-10-06T11:19:05.255" v="14871" actId="14100"/>
          <ac:picMkLst>
            <pc:docMk/>
            <pc:sldMk cId="659537063" sldId="313"/>
            <ac:picMk id="5" creationId="{73AE5B09-B438-6B50-F52D-C3A2A3AF5F34}"/>
          </ac:picMkLst>
        </pc:picChg>
      </pc:sldChg>
      <pc:sldMasterChg chg="setBg modSldLayout">
        <pc:chgData name="Beth Copeland" userId="0eca91f5144d5a59" providerId="LiveId" clId="{46AC5D81-5E60-4290-A326-956886680855}" dt="2026-10-06T00:32:44.721" v="9570"/>
        <pc:sldMasterMkLst>
          <pc:docMk/>
          <pc:sldMasterMk cId="2718911157" sldId="2147483847"/>
        </pc:sldMasterMkLst>
        <pc:sldLayoutChg chg="setBg">
          <pc:chgData name="Beth Copeland" userId="0eca91f5144d5a59" providerId="LiveId" clId="{46AC5D81-5E60-4290-A326-956886680855}" dt="2026-10-06T00:32:44.721" v="9570"/>
          <pc:sldLayoutMkLst>
            <pc:docMk/>
            <pc:sldMasterMk cId="2718911157" sldId="2147483847"/>
            <pc:sldLayoutMk cId="4000763488" sldId="2147483875"/>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FE2450D-55CC-49C1-90D1-E50B42B2EF03}" type="doc">
      <dgm:prSet loTypeId="urn:microsoft.com/office/officeart/2024/3/layout/hArchList1" loCatId="List" qsTypeId="urn:microsoft.com/office/officeart/2005/8/quickstyle/simple1" qsCatId="simple" csTypeId="urn:microsoft.com/office/officeart/2005/8/colors/accent1_2" csCatId="accent1" phldr="1"/>
      <dgm:spPr/>
      <dgm:t>
        <a:bodyPr/>
        <a:lstStyle/>
        <a:p>
          <a:endParaRPr lang="en-US"/>
        </a:p>
      </dgm:t>
    </dgm:pt>
    <dgm:pt modelId="{0C1DEEA2-0899-4CA9-9335-39BE9BECE69F}">
      <dgm:prSet/>
      <dgm:spPr/>
      <dgm:t>
        <a:bodyPr/>
        <a:lstStyle/>
        <a:p>
          <a:pPr algn="ctr">
            <a:lnSpc>
              <a:spcPct val="100000"/>
            </a:lnSpc>
            <a:defRPr b="1"/>
          </a:pPr>
          <a:r>
            <a:rPr lang="en-US" u="sng" dirty="0">
              <a:solidFill>
                <a:schemeClr val="bg2">
                  <a:lumMod val="25000"/>
                </a:schemeClr>
              </a:solidFill>
              <a:latin typeface="Palatino Linotype" panose="02040502050505030304" pitchFamily="18" charset="0"/>
            </a:rPr>
            <a:t>Violates I.C. § 36-2-2.9 </a:t>
          </a:r>
          <a:r>
            <a:rPr lang="en-US" dirty="0">
              <a:solidFill>
                <a:schemeClr val="bg2">
                  <a:lumMod val="25000"/>
                </a:schemeClr>
              </a:solidFill>
              <a:latin typeface="Palatino Linotype" panose="02040502050505030304" pitchFamily="18" charset="0"/>
            </a:rPr>
            <a:t>​</a:t>
          </a:r>
        </a:p>
      </dgm:t>
    </dgm:pt>
    <dgm:pt modelId="{E887FB10-0AA7-49A2-850E-1B2DF0801EA0}" type="parTrans" cxnId="{C773A917-0F35-4781-804D-BAFB28D727ED}">
      <dgm:prSet/>
      <dgm:spPr/>
      <dgm:t>
        <a:bodyPr/>
        <a:lstStyle/>
        <a:p>
          <a:endParaRPr lang="en-US"/>
        </a:p>
      </dgm:t>
    </dgm:pt>
    <dgm:pt modelId="{0ECA05AF-4883-4604-BE6F-9CFC5DE26201}" type="sibTrans" cxnId="{C773A917-0F35-4781-804D-BAFB28D727ED}">
      <dgm:prSet/>
      <dgm:spPr/>
      <dgm:t>
        <a:bodyPr/>
        <a:lstStyle/>
        <a:p>
          <a:pPr>
            <a:lnSpc>
              <a:spcPct val="100000"/>
            </a:lnSpc>
            <a:defRPr b="1"/>
          </a:pPr>
          <a:endParaRPr lang="en-US"/>
        </a:p>
      </dgm:t>
    </dgm:pt>
    <dgm:pt modelId="{712A9EBD-B03A-4993-AFE9-A9DD3BECD32B}">
      <dgm:prSet custT="1"/>
      <dgm:spPr/>
      <dgm:t>
        <a:bodyPr/>
        <a:lstStyle/>
        <a:p>
          <a:pPr algn="just">
            <a:lnSpc>
              <a:spcPct val="100000"/>
            </a:lnSpc>
            <a:buNone/>
          </a:pPr>
          <a:r>
            <a:rPr lang="en-US" sz="1600" dirty="0">
              <a:solidFill>
                <a:schemeClr val="bg2">
                  <a:lumMod val="25000"/>
                </a:schemeClr>
              </a:solidFill>
              <a:latin typeface="Palatino Linotype" panose="02040502050505030304" pitchFamily="18" charset="0"/>
            </a:rPr>
            <a:t>There is a statutory process for the approval of all non-judicial branch county contracts.</a:t>
          </a:r>
        </a:p>
        <a:p>
          <a:pPr algn="just">
            <a:lnSpc>
              <a:spcPct val="100000"/>
            </a:lnSpc>
            <a:buNone/>
          </a:pPr>
          <a:r>
            <a:rPr lang="en-US" sz="1600" dirty="0">
              <a:solidFill>
                <a:schemeClr val="bg2">
                  <a:lumMod val="25000"/>
                </a:schemeClr>
              </a:solidFill>
              <a:latin typeface="Palatino Linotype" panose="02040502050505030304" pitchFamily="18" charset="0"/>
            </a:rPr>
            <a:t>Commissioners did not review or approve this contract.</a:t>
          </a:r>
        </a:p>
        <a:p>
          <a:pPr algn="just">
            <a:lnSpc>
              <a:spcPct val="100000"/>
            </a:lnSpc>
            <a:buNone/>
          </a:pPr>
          <a:r>
            <a:rPr lang="en-US" sz="1600" dirty="0">
              <a:solidFill>
                <a:schemeClr val="bg2">
                  <a:lumMod val="25000"/>
                </a:schemeClr>
              </a:solidFill>
              <a:latin typeface="Palatino Linotype" panose="02040502050505030304" pitchFamily="18" charset="0"/>
            </a:rPr>
            <a:t>Legal did not review or approve this contract.</a:t>
          </a:r>
        </a:p>
        <a:p>
          <a:pPr algn="just">
            <a:lnSpc>
              <a:spcPct val="100000"/>
            </a:lnSpc>
            <a:buNone/>
          </a:pPr>
          <a:r>
            <a:rPr lang="en-US" sz="1600" dirty="0">
              <a:solidFill>
                <a:schemeClr val="bg2">
                  <a:lumMod val="25000"/>
                </a:schemeClr>
              </a:solidFill>
              <a:latin typeface="Palatino Linotype" panose="02040502050505030304" pitchFamily="18" charset="0"/>
            </a:rPr>
            <a:t>Commissioners have the authority to void the contract because she did not follow correct legal process.</a:t>
          </a:r>
        </a:p>
      </dgm:t>
    </dgm:pt>
    <dgm:pt modelId="{F31928DF-41F0-46B7-87A7-D6CCCE978E71}" type="parTrans" cxnId="{4A2E9F48-CB29-4387-BB9B-A5B8455AC17C}">
      <dgm:prSet/>
      <dgm:spPr/>
      <dgm:t>
        <a:bodyPr/>
        <a:lstStyle/>
        <a:p>
          <a:endParaRPr lang="en-US"/>
        </a:p>
      </dgm:t>
    </dgm:pt>
    <dgm:pt modelId="{C11D69D4-F177-4D6E-8279-9414430F8AD5}" type="sibTrans" cxnId="{4A2E9F48-CB29-4387-BB9B-A5B8455AC17C}">
      <dgm:prSet/>
      <dgm:spPr/>
      <dgm:t>
        <a:bodyPr/>
        <a:lstStyle/>
        <a:p>
          <a:endParaRPr lang="en-US"/>
        </a:p>
      </dgm:t>
    </dgm:pt>
    <dgm:pt modelId="{D78F9F59-F507-49A7-B8C9-73EA00B5F8EE}">
      <dgm:prSet/>
      <dgm:spPr/>
      <dgm:t>
        <a:bodyPr/>
        <a:lstStyle/>
        <a:p>
          <a:pPr algn="ctr">
            <a:lnSpc>
              <a:spcPct val="100000"/>
            </a:lnSpc>
            <a:defRPr b="1"/>
          </a:pPr>
          <a:r>
            <a:rPr lang="en-US" u="sng" dirty="0">
              <a:solidFill>
                <a:schemeClr val="bg2">
                  <a:lumMod val="25000"/>
                </a:schemeClr>
              </a:solidFill>
            </a:rPr>
            <a:t>Misrepresentation to Vendor</a:t>
          </a:r>
        </a:p>
      </dgm:t>
    </dgm:pt>
    <dgm:pt modelId="{17839768-6B8F-4E17-99AA-AFA8C85E3ACD}" type="parTrans" cxnId="{5925D009-5703-470D-A10B-1B9FB405E808}">
      <dgm:prSet/>
      <dgm:spPr/>
      <dgm:t>
        <a:bodyPr/>
        <a:lstStyle/>
        <a:p>
          <a:endParaRPr lang="en-US"/>
        </a:p>
      </dgm:t>
    </dgm:pt>
    <dgm:pt modelId="{8DB98CA8-123B-4651-B4F9-0F4E0CF7818C}" type="sibTrans" cxnId="{5925D009-5703-470D-A10B-1B9FB405E808}">
      <dgm:prSet/>
      <dgm:spPr/>
      <dgm:t>
        <a:bodyPr/>
        <a:lstStyle/>
        <a:p>
          <a:pPr>
            <a:lnSpc>
              <a:spcPct val="100000"/>
            </a:lnSpc>
            <a:defRPr b="1"/>
          </a:pPr>
          <a:endParaRPr lang="en-US"/>
        </a:p>
      </dgm:t>
    </dgm:pt>
    <dgm:pt modelId="{21A6BD80-1B6D-42B1-8711-2A9A25B7ACA5}">
      <dgm:prSet/>
      <dgm:spPr/>
      <dgm:t>
        <a:bodyPr/>
        <a:lstStyle/>
        <a:p>
          <a:pPr>
            <a:lnSpc>
              <a:spcPct val="100000"/>
            </a:lnSpc>
          </a:pPr>
          <a:endParaRPr lang="en-US" dirty="0"/>
        </a:p>
      </dgm:t>
    </dgm:pt>
    <dgm:pt modelId="{B876D54E-0CF7-4097-968D-6B1AB4D40FC2}" type="parTrans" cxnId="{FC0ABD64-F018-4290-A760-F34F1A2FDDC2}">
      <dgm:prSet/>
      <dgm:spPr/>
      <dgm:t>
        <a:bodyPr/>
        <a:lstStyle/>
        <a:p>
          <a:endParaRPr lang="en-US"/>
        </a:p>
      </dgm:t>
    </dgm:pt>
    <dgm:pt modelId="{8E4EF4E3-1DD6-4A79-9056-6925BC356763}" type="sibTrans" cxnId="{FC0ABD64-F018-4290-A760-F34F1A2FDDC2}">
      <dgm:prSet/>
      <dgm:spPr/>
      <dgm:t>
        <a:bodyPr/>
        <a:lstStyle/>
        <a:p>
          <a:endParaRPr lang="en-US"/>
        </a:p>
      </dgm:t>
    </dgm:pt>
    <dgm:pt modelId="{95007984-92BE-4016-8AE6-977D9D6AF09A}">
      <dgm:prSet/>
      <dgm:spPr/>
      <dgm:t>
        <a:bodyPr/>
        <a:lstStyle/>
        <a:p>
          <a:pPr algn="ctr">
            <a:lnSpc>
              <a:spcPct val="100000"/>
            </a:lnSpc>
            <a:defRPr b="1"/>
          </a:pPr>
          <a:r>
            <a:rPr lang="en-US" u="sng" dirty="0">
              <a:solidFill>
                <a:schemeClr val="bg2">
                  <a:lumMod val="25000"/>
                </a:schemeClr>
              </a:solidFill>
            </a:rPr>
            <a:t>Found by Accident</a:t>
          </a:r>
          <a:r>
            <a:rPr lang="en-US" dirty="0"/>
            <a:t>​</a:t>
          </a:r>
        </a:p>
      </dgm:t>
    </dgm:pt>
    <dgm:pt modelId="{D60B2726-C16A-4022-824E-72C31C17A03D}" type="parTrans" cxnId="{F7C79E51-207A-45F2-A198-60A5840D05CC}">
      <dgm:prSet/>
      <dgm:spPr/>
      <dgm:t>
        <a:bodyPr/>
        <a:lstStyle/>
        <a:p>
          <a:endParaRPr lang="en-US"/>
        </a:p>
      </dgm:t>
    </dgm:pt>
    <dgm:pt modelId="{B8753EF1-1444-4130-8FED-C8E0B108ECB0}" type="sibTrans" cxnId="{F7C79E51-207A-45F2-A198-60A5840D05CC}">
      <dgm:prSet/>
      <dgm:spPr/>
      <dgm:t>
        <a:bodyPr/>
        <a:lstStyle/>
        <a:p>
          <a:endParaRPr lang="en-US"/>
        </a:p>
      </dgm:t>
    </dgm:pt>
    <dgm:pt modelId="{73F22425-E98B-44C2-9548-28757D34792C}">
      <dgm:prSet custT="1"/>
      <dgm:spPr/>
      <dgm:t>
        <a:bodyPr/>
        <a:lstStyle/>
        <a:p>
          <a:pPr algn="just">
            <a:lnSpc>
              <a:spcPct val="100000"/>
            </a:lnSpc>
          </a:pPr>
          <a:r>
            <a:rPr lang="en-US" sz="1800" dirty="0">
              <a:solidFill>
                <a:schemeClr val="bg2">
                  <a:lumMod val="25000"/>
                </a:schemeClr>
              </a:solidFill>
              <a:latin typeface="Palatino Linotype" panose="02040502050505030304" pitchFamily="18" charset="0"/>
            </a:rPr>
            <a:t>This contract was discovered by accident during the investigation into the DCS/social security breach issue in July 2026. </a:t>
          </a:r>
        </a:p>
        <a:p>
          <a:pPr algn="just">
            <a:lnSpc>
              <a:spcPct val="100000"/>
            </a:lnSpc>
          </a:pPr>
          <a:endParaRPr lang="en-US" sz="1800" dirty="0">
            <a:solidFill>
              <a:schemeClr val="bg2">
                <a:lumMod val="25000"/>
              </a:schemeClr>
            </a:solidFill>
            <a:latin typeface="Palatino Linotype" panose="02040502050505030304" pitchFamily="18" charset="0"/>
          </a:endParaRPr>
        </a:p>
        <a:p>
          <a:pPr algn="just">
            <a:lnSpc>
              <a:spcPct val="100000"/>
            </a:lnSpc>
          </a:pPr>
          <a:r>
            <a:rPr lang="en-US" sz="1800" b="1" i="0" dirty="0">
              <a:solidFill>
                <a:schemeClr val="accent4">
                  <a:lumMod val="50000"/>
                </a:schemeClr>
              </a:solidFill>
              <a:latin typeface="Palatino Linotype" panose="02040502050505030304" pitchFamily="18" charset="0"/>
            </a:rPr>
            <a:t>How many others are there?</a:t>
          </a:r>
        </a:p>
      </dgm:t>
    </dgm:pt>
    <dgm:pt modelId="{AA66B91C-03E2-4AF7-903C-6756D95CC64C}" type="parTrans" cxnId="{7B80CD5C-58E1-45B4-ADFB-7CC2B5AAA701}">
      <dgm:prSet/>
      <dgm:spPr/>
      <dgm:t>
        <a:bodyPr/>
        <a:lstStyle/>
        <a:p>
          <a:endParaRPr lang="en-US"/>
        </a:p>
      </dgm:t>
    </dgm:pt>
    <dgm:pt modelId="{85D90FCF-CC7A-4889-98D8-478C3C5CDF04}" type="sibTrans" cxnId="{7B80CD5C-58E1-45B4-ADFB-7CC2B5AAA701}">
      <dgm:prSet/>
      <dgm:spPr/>
      <dgm:t>
        <a:bodyPr/>
        <a:lstStyle/>
        <a:p>
          <a:endParaRPr lang="en-US"/>
        </a:p>
      </dgm:t>
    </dgm:pt>
    <dgm:pt modelId="{08E30FC8-0956-4AD3-86EE-8DB1F10FD1DA}" type="pres">
      <dgm:prSet presAssocID="{DFE2450D-55CC-49C1-90D1-E50B42B2EF03}" presName="Name0" presStyleCnt="0">
        <dgm:presLayoutVars>
          <dgm:dir/>
          <dgm:resizeHandles val="exact"/>
        </dgm:presLayoutVars>
      </dgm:prSet>
      <dgm:spPr/>
    </dgm:pt>
    <dgm:pt modelId="{931A4BBE-158A-48A2-B917-840B0A303D9F}" type="pres">
      <dgm:prSet presAssocID="{0C1DEEA2-0899-4CA9-9335-39BE9BECE69F}" presName="compNode" presStyleCnt="0"/>
      <dgm:spPr/>
    </dgm:pt>
    <dgm:pt modelId="{5398048D-390F-4161-A195-C6F927A51523}" type="pres">
      <dgm:prSet presAssocID="{0C1DEEA2-0899-4CA9-9335-39BE9BECE69F}" presName="pictRect" presStyleLbl="revTx" presStyleIdx="0" presStyleCnt="6">
        <dgm:presLayoutVars>
          <dgm:chMax val="0"/>
          <dgm:bulletEnabled/>
        </dgm:presLayoutVars>
      </dgm:prSet>
      <dgm:spPr/>
    </dgm:pt>
    <dgm:pt modelId="{374B4429-0454-49AC-AFA8-B2235F425908}" type="pres">
      <dgm:prSet presAssocID="{0C1DEEA2-0899-4CA9-9335-39BE9BECE69F}" presName="textRect" presStyleLbl="revTx" presStyleIdx="1" presStyleCnt="6">
        <dgm:presLayoutVars>
          <dgm:bulletEnabled/>
        </dgm:presLayoutVars>
      </dgm:prSet>
      <dgm:spPr/>
    </dgm:pt>
    <dgm:pt modelId="{15B7E74B-D38E-472F-8500-B0DE84DF4C54}" type="pres">
      <dgm:prSet presAssocID="{0ECA05AF-4883-4604-BE6F-9CFC5DE26201}" presName="sibTrans" presStyleLbl="sibTrans2D1" presStyleIdx="0" presStyleCnt="0"/>
      <dgm:spPr/>
    </dgm:pt>
    <dgm:pt modelId="{40C101BD-15E4-4814-9E92-2CE866A4DCD3}" type="pres">
      <dgm:prSet presAssocID="{D78F9F59-F507-49A7-B8C9-73EA00B5F8EE}" presName="compNode" presStyleCnt="0"/>
      <dgm:spPr/>
    </dgm:pt>
    <dgm:pt modelId="{271B467F-E5CF-454C-B9B3-20D38147D87D}" type="pres">
      <dgm:prSet presAssocID="{D78F9F59-F507-49A7-B8C9-73EA00B5F8EE}" presName="pictRect" presStyleLbl="revTx" presStyleIdx="2" presStyleCnt="6">
        <dgm:presLayoutVars>
          <dgm:chMax val="0"/>
          <dgm:bulletEnabled/>
        </dgm:presLayoutVars>
      </dgm:prSet>
      <dgm:spPr/>
    </dgm:pt>
    <dgm:pt modelId="{6A3A212C-DBEA-478C-B5FF-246FF4CB468A}" type="pres">
      <dgm:prSet presAssocID="{D78F9F59-F507-49A7-B8C9-73EA00B5F8EE}" presName="textRect" presStyleLbl="revTx" presStyleIdx="3" presStyleCnt="6">
        <dgm:presLayoutVars>
          <dgm:bulletEnabled/>
        </dgm:presLayoutVars>
      </dgm:prSet>
      <dgm:spPr/>
    </dgm:pt>
    <dgm:pt modelId="{B733D8F6-64A3-45C1-8E59-49CE65E09983}" type="pres">
      <dgm:prSet presAssocID="{8DB98CA8-123B-4651-B4F9-0F4E0CF7818C}" presName="sibTrans" presStyleLbl="sibTrans2D1" presStyleIdx="0" presStyleCnt="0"/>
      <dgm:spPr/>
    </dgm:pt>
    <dgm:pt modelId="{17330EFF-99FF-4A25-B0C1-E5835212188C}" type="pres">
      <dgm:prSet presAssocID="{95007984-92BE-4016-8AE6-977D9D6AF09A}" presName="compNode" presStyleCnt="0"/>
      <dgm:spPr/>
    </dgm:pt>
    <dgm:pt modelId="{7AFDB171-FAED-40E5-B571-A998C0075BDC}" type="pres">
      <dgm:prSet presAssocID="{95007984-92BE-4016-8AE6-977D9D6AF09A}" presName="pictRect" presStyleLbl="revTx" presStyleIdx="4" presStyleCnt="6">
        <dgm:presLayoutVars>
          <dgm:chMax val="0"/>
          <dgm:bulletEnabled/>
        </dgm:presLayoutVars>
      </dgm:prSet>
      <dgm:spPr/>
    </dgm:pt>
    <dgm:pt modelId="{C0CFCA80-4FD7-4C89-92D4-26F01A86D051}" type="pres">
      <dgm:prSet presAssocID="{95007984-92BE-4016-8AE6-977D9D6AF09A}" presName="textRect" presStyleLbl="revTx" presStyleIdx="5" presStyleCnt="6">
        <dgm:presLayoutVars>
          <dgm:bulletEnabled/>
        </dgm:presLayoutVars>
      </dgm:prSet>
      <dgm:spPr/>
    </dgm:pt>
  </dgm:ptLst>
  <dgm:cxnLst>
    <dgm:cxn modelId="{07357E06-9295-4704-B114-DEA5B618E19D}" type="presOf" srcId="{712A9EBD-B03A-4993-AFE9-A9DD3BECD32B}" destId="{374B4429-0454-49AC-AFA8-B2235F425908}" srcOrd="0" destOrd="0" presId="urn:microsoft.com/office/officeart/2024/3/layout/hArchList1"/>
    <dgm:cxn modelId="{5925D009-5703-470D-A10B-1B9FB405E808}" srcId="{DFE2450D-55CC-49C1-90D1-E50B42B2EF03}" destId="{D78F9F59-F507-49A7-B8C9-73EA00B5F8EE}" srcOrd="1" destOrd="0" parTransId="{17839768-6B8F-4E17-99AA-AFA8C85E3ACD}" sibTransId="{8DB98CA8-123B-4651-B4F9-0F4E0CF7818C}"/>
    <dgm:cxn modelId="{0C853C0F-32D3-4DC1-9ECF-E8406C83DDF9}" type="presOf" srcId="{21A6BD80-1B6D-42B1-8711-2A9A25B7ACA5}" destId="{6A3A212C-DBEA-478C-B5FF-246FF4CB468A}" srcOrd="0" destOrd="0" presId="urn:microsoft.com/office/officeart/2024/3/layout/hArchList1"/>
    <dgm:cxn modelId="{C773A917-0F35-4781-804D-BAFB28D727ED}" srcId="{DFE2450D-55CC-49C1-90D1-E50B42B2EF03}" destId="{0C1DEEA2-0899-4CA9-9335-39BE9BECE69F}" srcOrd="0" destOrd="0" parTransId="{E887FB10-0AA7-49A2-850E-1B2DF0801EA0}" sibTransId="{0ECA05AF-4883-4604-BE6F-9CFC5DE26201}"/>
    <dgm:cxn modelId="{092BBA2E-4528-4F4A-8A44-911F805EC2A4}" type="presOf" srcId="{D78F9F59-F507-49A7-B8C9-73EA00B5F8EE}" destId="{271B467F-E5CF-454C-B9B3-20D38147D87D}" srcOrd="0" destOrd="0" presId="urn:microsoft.com/office/officeart/2024/3/layout/hArchList1"/>
    <dgm:cxn modelId="{EA9CA038-DAA6-4FE7-A8BC-229D983CB92F}" type="presOf" srcId="{95007984-92BE-4016-8AE6-977D9D6AF09A}" destId="{7AFDB171-FAED-40E5-B571-A998C0075BDC}" srcOrd="0" destOrd="0" presId="urn:microsoft.com/office/officeart/2024/3/layout/hArchList1"/>
    <dgm:cxn modelId="{7B80CD5C-58E1-45B4-ADFB-7CC2B5AAA701}" srcId="{95007984-92BE-4016-8AE6-977D9D6AF09A}" destId="{73F22425-E98B-44C2-9548-28757D34792C}" srcOrd="0" destOrd="0" parTransId="{AA66B91C-03E2-4AF7-903C-6756D95CC64C}" sibTransId="{85D90FCF-CC7A-4889-98D8-478C3C5CDF04}"/>
    <dgm:cxn modelId="{FC0ABD64-F018-4290-A760-F34F1A2FDDC2}" srcId="{D78F9F59-F507-49A7-B8C9-73EA00B5F8EE}" destId="{21A6BD80-1B6D-42B1-8711-2A9A25B7ACA5}" srcOrd="0" destOrd="0" parTransId="{B876D54E-0CF7-4097-968D-6B1AB4D40FC2}" sibTransId="{8E4EF4E3-1DD6-4A79-9056-6925BC356763}"/>
    <dgm:cxn modelId="{4A2E9F48-CB29-4387-BB9B-A5B8455AC17C}" srcId="{0C1DEEA2-0899-4CA9-9335-39BE9BECE69F}" destId="{712A9EBD-B03A-4993-AFE9-A9DD3BECD32B}" srcOrd="0" destOrd="0" parTransId="{F31928DF-41F0-46B7-87A7-D6CCCE978E71}" sibTransId="{C11D69D4-F177-4D6E-8279-9414430F8AD5}"/>
    <dgm:cxn modelId="{F7C79E51-207A-45F2-A198-60A5840D05CC}" srcId="{DFE2450D-55CC-49C1-90D1-E50B42B2EF03}" destId="{95007984-92BE-4016-8AE6-977D9D6AF09A}" srcOrd="2" destOrd="0" parTransId="{D60B2726-C16A-4022-824E-72C31C17A03D}" sibTransId="{B8753EF1-1444-4130-8FED-C8E0B108ECB0}"/>
    <dgm:cxn modelId="{FEAE7C7D-2F90-4BE7-8685-4BA8FD6761D1}" type="presOf" srcId="{0ECA05AF-4883-4604-BE6F-9CFC5DE26201}" destId="{15B7E74B-D38E-472F-8500-B0DE84DF4C54}" srcOrd="0" destOrd="0" presId="urn:microsoft.com/office/officeart/2024/3/layout/hArchList1"/>
    <dgm:cxn modelId="{149925AF-8D4D-4B43-91EF-97752A31DD7B}" type="presOf" srcId="{73F22425-E98B-44C2-9548-28757D34792C}" destId="{C0CFCA80-4FD7-4C89-92D4-26F01A86D051}" srcOrd="0" destOrd="0" presId="urn:microsoft.com/office/officeart/2024/3/layout/hArchList1"/>
    <dgm:cxn modelId="{6FDCA1BE-8162-485C-9F81-1C72E3E0684F}" type="presOf" srcId="{8DB98CA8-123B-4651-B4F9-0F4E0CF7818C}" destId="{B733D8F6-64A3-45C1-8E59-49CE65E09983}" srcOrd="0" destOrd="0" presId="urn:microsoft.com/office/officeart/2024/3/layout/hArchList1"/>
    <dgm:cxn modelId="{D6AF36F6-2F96-4AE2-B90B-5242EBE9C091}" type="presOf" srcId="{DFE2450D-55CC-49C1-90D1-E50B42B2EF03}" destId="{08E30FC8-0956-4AD3-86EE-8DB1F10FD1DA}" srcOrd="0" destOrd="0" presId="urn:microsoft.com/office/officeart/2024/3/layout/hArchList1"/>
    <dgm:cxn modelId="{68BBEBF9-8FEF-4ECA-8F0F-8FA38A612963}" type="presOf" srcId="{0C1DEEA2-0899-4CA9-9335-39BE9BECE69F}" destId="{5398048D-390F-4161-A195-C6F927A51523}" srcOrd="0" destOrd="0" presId="urn:microsoft.com/office/officeart/2024/3/layout/hArchList1"/>
    <dgm:cxn modelId="{043F6FEB-C0C0-45BF-A252-B94BE3ADC265}" type="presParOf" srcId="{08E30FC8-0956-4AD3-86EE-8DB1F10FD1DA}" destId="{931A4BBE-158A-48A2-B917-840B0A303D9F}" srcOrd="0" destOrd="0" presId="urn:microsoft.com/office/officeart/2024/3/layout/hArchList1"/>
    <dgm:cxn modelId="{3913300D-4F14-45B3-9273-0384A572995A}" type="presParOf" srcId="{931A4BBE-158A-48A2-B917-840B0A303D9F}" destId="{5398048D-390F-4161-A195-C6F927A51523}" srcOrd="0" destOrd="0" presId="urn:microsoft.com/office/officeart/2024/3/layout/hArchList1"/>
    <dgm:cxn modelId="{8441F8A0-E6D5-497F-BBAF-67968577129F}" type="presParOf" srcId="{931A4BBE-158A-48A2-B917-840B0A303D9F}" destId="{374B4429-0454-49AC-AFA8-B2235F425908}" srcOrd="1" destOrd="0" presId="urn:microsoft.com/office/officeart/2024/3/layout/hArchList1"/>
    <dgm:cxn modelId="{C18DB9CA-0036-4CD9-A8BD-1200CA48A81E}" type="presParOf" srcId="{08E30FC8-0956-4AD3-86EE-8DB1F10FD1DA}" destId="{15B7E74B-D38E-472F-8500-B0DE84DF4C54}" srcOrd="1" destOrd="0" presId="urn:microsoft.com/office/officeart/2024/3/layout/hArchList1"/>
    <dgm:cxn modelId="{F016B7D4-6A5B-4CAF-8F8C-AEDAEEAD9266}" type="presParOf" srcId="{08E30FC8-0956-4AD3-86EE-8DB1F10FD1DA}" destId="{40C101BD-15E4-4814-9E92-2CE866A4DCD3}" srcOrd="2" destOrd="0" presId="urn:microsoft.com/office/officeart/2024/3/layout/hArchList1"/>
    <dgm:cxn modelId="{AA38EB13-4C3F-4A39-BC89-52C76AFB5DC4}" type="presParOf" srcId="{40C101BD-15E4-4814-9E92-2CE866A4DCD3}" destId="{271B467F-E5CF-454C-B9B3-20D38147D87D}" srcOrd="0" destOrd="0" presId="urn:microsoft.com/office/officeart/2024/3/layout/hArchList1"/>
    <dgm:cxn modelId="{EB0A0E98-5E66-49FB-B0F3-24B0FBD3C303}" type="presParOf" srcId="{40C101BD-15E4-4814-9E92-2CE866A4DCD3}" destId="{6A3A212C-DBEA-478C-B5FF-246FF4CB468A}" srcOrd="1" destOrd="0" presId="urn:microsoft.com/office/officeart/2024/3/layout/hArchList1"/>
    <dgm:cxn modelId="{A5A24198-CF1E-43DB-B69E-7997EF0A1C24}" type="presParOf" srcId="{08E30FC8-0956-4AD3-86EE-8DB1F10FD1DA}" destId="{B733D8F6-64A3-45C1-8E59-49CE65E09983}" srcOrd="3" destOrd="0" presId="urn:microsoft.com/office/officeart/2024/3/layout/hArchList1"/>
    <dgm:cxn modelId="{24D33C5A-5AAD-45A8-B85B-2969025D7074}" type="presParOf" srcId="{08E30FC8-0956-4AD3-86EE-8DB1F10FD1DA}" destId="{17330EFF-99FF-4A25-B0C1-E5835212188C}" srcOrd="4" destOrd="0" presId="urn:microsoft.com/office/officeart/2024/3/layout/hArchList1"/>
    <dgm:cxn modelId="{D30DD25B-D3CF-4966-A7BD-41A63C2557FB}" type="presParOf" srcId="{17330EFF-99FF-4A25-B0C1-E5835212188C}" destId="{7AFDB171-FAED-40E5-B571-A998C0075BDC}" srcOrd="0" destOrd="0" presId="urn:microsoft.com/office/officeart/2024/3/layout/hArchList1"/>
    <dgm:cxn modelId="{55F8EA6B-ADFF-4B6F-AA7A-EE20A8A9CB13}" type="presParOf" srcId="{17330EFF-99FF-4A25-B0C1-E5835212188C}" destId="{C0CFCA80-4FD7-4C89-92D4-26F01A86D051}" srcOrd="1" destOrd="0" presId="urn:microsoft.com/office/officeart/2024/3/layout/hArc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98048D-390F-4161-A195-C6F927A51523}">
      <dsp:nvSpPr>
        <dsp:cNvPr id="0" name=""/>
        <dsp:cNvSpPr/>
      </dsp:nvSpPr>
      <dsp:spPr>
        <a:xfrm>
          <a:off x="0" y="0"/>
          <a:ext cx="3427534" cy="4190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ctr" defTabSz="800100">
            <a:lnSpc>
              <a:spcPct val="100000"/>
            </a:lnSpc>
            <a:spcBef>
              <a:spcPct val="0"/>
            </a:spcBef>
            <a:spcAft>
              <a:spcPct val="35000"/>
            </a:spcAft>
            <a:buNone/>
            <a:defRPr b="1"/>
          </a:pPr>
          <a:r>
            <a:rPr lang="en-US" sz="1800" u="sng" kern="1200" dirty="0">
              <a:solidFill>
                <a:schemeClr val="bg2">
                  <a:lumMod val="25000"/>
                </a:schemeClr>
              </a:solidFill>
              <a:latin typeface="Palatino Linotype" panose="02040502050505030304" pitchFamily="18" charset="0"/>
            </a:rPr>
            <a:t>Violates I.C. § 36-2-2.9 </a:t>
          </a:r>
          <a:r>
            <a:rPr lang="en-US" sz="1800" kern="1200" dirty="0">
              <a:solidFill>
                <a:schemeClr val="bg2">
                  <a:lumMod val="25000"/>
                </a:schemeClr>
              </a:solidFill>
              <a:latin typeface="Palatino Linotype" panose="02040502050505030304" pitchFamily="18" charset="0"/>
            </a:rPr>
            <a:t>​</a:t>
          </a:r>
        </a:p>
      </dsp:txBody>
      <dsp:txXfrm>
        <a:off x="0" y="0"/>
        <a:ext cx="3427534" cy="419040"/>
      </dsp:txXfrm>
    </dsp:sp>
    <dsp:sp modelId="{374B4429-0454-49AC-AFA8-B2235F425908}">
      <dsp:nvSpPr>
        <dsp:cNvPr id="0" name=""/>
        <dsp:cNvSpPr/>
      </dsp:nvSpPr>
      <dsp:spPr>
        <a:xfrm>
          <a:off x="0" y="419040"/>
          <a:ext cx="3427534" cy="3771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0320" rIns="20320" bIns="20320" numCol="1" spcCol="1270" anchor="t" anchorCtr="0">
          <a:noAutofit/>
        </a:bodyPr>
        <a:lstStyle/>
        <a:p>
          <a:pPr marL="0" lvl="0" indent="0" algn="just" defTabSz="711200">
            <a:lnSpc>
              <a:spcPct val="100000"/>
            </a:lnSpc>
            <a:spcBef>
              <a:spcPct val="0"/>
            </a:spcBef>
            <a:spcAft>
              <a:spcPct val="35000"/>
            </a:spcAft>
            <a:buNone/>
          </a:pPr>
          <a:r>
            <a:rPr lang="en-US" sz="1600" kern="1200" dirty="0">
              <a:solidFill>
                <a:schemeClr val="bg2">
                  <a:lumMod val="25000"/>
                </a:schemeClr>
              </a:solidFill>
              <a:latin typeface="Palatino Linotype" panose="02040502050505030304" pitchFamily="18" charset="0"/>
            </a:rPr>
            <a:t>There is a statutory process for the approval of all non-judicial branch county contracts.</a:t>
          </a:r>
        </a:p>
        <a:p>
          <a:pPr marL="0" lvl="0" indent="0" algn="just" defTabSz="711200">
            <a:lnSpc>
              <a:spcPct val="100000"/>
            </a:lnSpc>
            <a:spcBef>
              <a:spcPct val="0"/>
            </a:spcBef>
            <a:spcAft>
              <a:spcPct val="35000"/>
            </a:spcAft>
            <a:buNone/>
          </a:pPr>
          <a:r>
            <a:rPr lang="en-US" sz="1600" kern="1200" dirty="0">
              <a:solidFill>
                <a:schemeClr val="bg2">
                  <a:lumMod val="25000"/>
                </a:schemeClr>
              </a:solidFill>
              <a:latin typeface="Palatino Linotype" panose="02040502050505030304" pitchFamily="18" charset="0"/>
            </a:rPr>
            <a:t>Commissioners did not review or approve this contract.</a:t>
          </a:r>
        </a:p>
        <a:p>
          <a:pPr marL="0" lvl="0" indent="0" algn="just" defTabSz="711200">
            <a:lnSpc>
              <a:spcPct val="100000"/>
            </a:lnSpc>
            <a:spcBef>
              <a:spcPct val="0"/>
            </a:spcBef>
            <a:spcAft>
              <a:spcPct val="35000"/>
            </a:spcAft>
            <a:buNone/>
          </a:pPr>
          <a:r>
            <a:rPr lang="en-US" sz="1600" kern="1200" dirty="0">
              <a:solidFill>
                <a:schemeClr val="bg2">
                  <a:lumMod val="25000"/>
                </a:schemeClr>
              </a:solidFill>
              <a:latin typeface="Palatino Linotype" panose="02040502050505030304" pitchFamily="18" charset="0"/>
            </a:rPr>
            <a:t>Legal did not review or approve this contract.</a:t>
          </a:r>
        </a:p>
        <a:p>
          <a:pPr marL="0" lvl="0" indent="0" algn="just" defTabSz="711200">
            <a:lnSpc>
              <a:spcPct val="100000"/>
            </a:lnSpc>
            <a:spcBef>
              <a:spcPct val="0"/>
            </a:spcBef>
            <a:spcAft>
              <a:spcPct val="35000"/>
            </a:spcAft>
            <a:buNone/>
          </a:pPr>
          <a:r>
            <a:rPr lang="en-US" sz="1600" kern="1200" dirty="0">
              <a:solidFill>
                <a:schemeClr val="bg2">
                  <a:lumMod val="25000"/>
                </a:schemeClr>
              </a:solidFill>
              <a:latin typeface="Palatino Linotype" panose="02040502050505030304" pitchFamily="18" charset="0"/>
            </a:rPr>
            <a:t>Commissioners have the authority to void the contract because she did not follow correct legal process.</a:t>
          </a:r>
        </a:p>
      </dsp:txBody>
      <dsp:txXfrm>
        <a:off x="0" y="419040"/>
        <a:ext cx="3427534" cy="3771363"/>
      </dsp:txXfrm>
    </dsp:sp>
    <dsp:sp modelId="{271B467F-E5CF-454C-B9B3-20D38147D87D}">
      <dsp:nvSpPr>
        <dsp:cNvPr id="0" name=""/>
        <dsp:cNvSpPr/>
      </dsp:nvSpPr>
      <dsp:spPr>
        <a:xfrm>
          <a:off x="3770288" y="0"/>
          <a:ext cx="3427534" cy="4190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ctr" defTabSz="800100">
            <a:lnSpc>
              <a:spcPct val="100000"/>
            </a:lnSpc>
            <a:spcBef>
              <a:spcPct val="0"/>
            </a:spcBef>
            <a:spcAft>
              <a:spcPct val="35000"/>
            </a:spcAft>
            <a:buNone/>
            <a:defRPr b="1"/>
          </a:pPr>
          <a:r>
            <a:rPr lang="en-US" sz="1800" u="sng" kern="1200" dirty="0">
              <a:solidFill>
                <a:schemeClr val="bg2">
                  <a:lumMod val="25000"/>
                </a:schemeClr>
              </a:solidFill>
            </a:rPr>
            <a:t>Misrepresentation to Vendor</a:t>
          </a:r>
        </a:p>
      </dsp:txBody>
      <dsp:txXfrm>
        <a:off x="3770288" y="0"/>
        <a:ext cx="3427534" cy="419040"/>
      </dsp:txXfrm>
    </dsp:sp>
    <dsp:sp modelId="{6A3A212C-DBEA-478C-B5FF-246FF4CB468A}">
      <dsp:nvSpPr>
        <dsp:cNvPr id="0" name=""/>
        <dsp:cNvSpPr/>
      </dsp:nvSpPr>
      <dsp:spPr>
        <a:xfrm>
          <a:off x="3770288" y="419040"/>
          <a:ext cx="3427534" cy="3771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pPr>
          <a:endParaRPr lang="en-US" sz="1400" kern="1200" dirty="0"/>
        </a:p>
      </dsp:txBody>
      <dsp:txXfrm>
        <a:off x="3770288" y="419040"/>
        <a:ext cx="3427534" cy="3771363"/>
      </dsp:txXfrm>
    </dsp:sp>
    <dsp:sp modelId="{7AFDB171-FAED-40E5-B571-A998C0075BDC}">
      <dsp:nvSpPr>
        <dsp:cNvPr id="0" name=""/>
        <dsp:cNvSpPr/>
      </dsp:nvSpPr>
      <dsp:spPr>
        <a:xfrm>
          <a:off x="7540576" y="0"/>
          <a:ext cx="3427534" cy="4190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ctr" defTabSz="800100">
            <a:lnSpc>
              <a:spcPct val="100000"/>
            </a:lnSpc>
            <a:spcBef>
              <a:spcPct val="0"/>
            </a:spcBef>
            <a:spcAft>
              <a:spcPct val="35000"/>
            </a:spcAft>
            <a:buNone/>
            <a:defRPr b="1"/>
          </a:pPr>
          <a:r>
            <a:rPr lang="en-US" sz="1800" u="sng" kern="1200" dirty="0">
              <a:solidFill>
                <a:schemeClr val="bg2">
                  <a:lumMod val="25000"/>
                </a:schemeClr>
              </a:solidFill>
            </a:rPr>
            <a:t>Found by Accident</a:t>
          </a:r>
          <a:r>
            <a:rPr lang="en-US" sz="1800" kern="1200" dirty="0"/>
            <a:t>​</a:t>
          </a:r>
        </a:p>
      </dsp:txBody>
      <dsp:txXfrm>
        <a:off x="7540576" y="0"/>
        <a:ext cx="3427534" cy="419040"/>
      </dsp:txXfrm>
    </dsp:sp>
    <dsp:sp modelId="{C0CFCA80-4FD7-4C89-92D4-26F01A86D051}">
      <dsp:nvSpPr>
        <dsp:cNvPr id="0" name=""/>
        <dsp:cNvSpPr/>
      </dsp:nvSpPr>
      <dsp:spPr>
        <a:xfrm>
          <a:off x="7540576" y="419040"/>
          <a:ext cx="3427534" cy="3771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just" defTabSz="800100">
            <a:lnSpc>
              <a:spcPct val="100000"/>
            </a:lnSpc>
            <a:spcBef>
              <a:spcPct val="0"/>
            </a:spcBef>
            <a:spcAft>
              <a:spcPct val="35000"/>
            </a:spcAft>
            <a:buNone/>
          </a:pPr>
          <a:r>
            <a:rPr lang="en-US" sz="1800" kern="1200" dirty="0">
              <a:solidFill>
                <a:schemeClr val="bg2">
                  <a:lumMod val="25000"/>
                </a:schemeClr>
              </a:solidFill>
              <a:latin typeface="Palatino Linotype" panose="02040502050505030304" pitchFamily="18" charset="0"/>
            </a:rPr>
            <a:t>This contract was discovered by accident during the investigation into the DCS/social security breach issue in July 2026. </a:t>
          </a:r>
        </a:p>
        <a:p>
          <a:pPr marL="0" lvl="0" indent="0" algn="just" defTabSz="800100">
            <a:lnSpc>
              <a:spcPct val="100000"/>
            </a:lnSpc>
            <a:spcBef>
              <a:spcPct val="0"/>
            </a:spcBef>
            <a:spcAft>
              <a:spcPct val="35000"/>
            </a:spcAft>
            <a:buNone/>
          </a:pPr>
          <a:endParaRPr lang="en-US" sz="1800" kern="1200" dirty="0">
            <a:solidFill>
              <a:schemeClr val="bg2">
                <a:lumMod val="25000"/>
              </a:schemeClr>
            </a:solidFill>
            <a:latin typeface="Palatino Linotype" panose="02040502050505030304" pitchFamily="18" charset="0"/>
          </a:endParaRPr>
        </a:p>
        <a:p>
          <a:pPr marL="0" lvl="0" indent="0" algn="just" defTabSz="800100">
            <a:lnSpc>
              <a:spcPct val="100000"/>
            </a:lnSpc>
            <a:spcBef>
              <a:spcPct val="0"/>
            </a:spcBef>
            <a:spcAft>
              <a:spcPct val="35000"/>
            </a:spcAft>
            <a:buNone/>
          </a:pPr>
          <a:r>
            <a:rPr lang="en-US" sz="1800" b="1" i="0" kern="1200" dirty="0">
              <a:solidFill>
                <a:schemeClr val="accent4">
                  <a:lumMod val="50000"/>
                </a:schemeClr>
              </a:solidFill>
              <a:latin typeface="Palatino Linotype" panose="02040502050505030304" pitchFamily="18" charset="0"/>
            </a:rPr>
            <a:t>How many others are there?</a:t>
          </a:r>
        </a:p>
      </dsp:txBody>
      <dsp:txXfrm>
        <a:off x="7540576" y="419040"/>
        <a:ext cx="3427534" cy="3771363"/>
      </dsp:txXfrm>
    </dsp:sp>
  </dsp:spTree>
</dsp:drawing>
</file>

<file path=ppt/diagrams/layout1.xml><?xml version="1.0" encoding="utf-8"?>
<dgm:layoutDef xmlns:dgm="http://schemas.openxmlformats.org/drawingml/2006/diagram" xmlns:a="http://schemas.openxmlformats.org/drawingml/2006/main" uniqueId="urn:microsoft.com/office/officeart/2024/3/layout/hArchList1">
  <dgm:title val="Horizontal Text Blocks"/>
  <dgm:desc val="Short bits of text with formatted headers. Use as an easier-to-read alternative to a bulleted list."/>
  <dgm:catLst>
    <dgm:cat type="list" pri="100"/>
    <dgm:cat type="timeline" pri="500"/>
    <dgm:cat type="process" pri="6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vertAlign" val="t"/>
          <dgm:param type="horzAlign" val="l"/>
        </dgm:alg>
      </dgm:if>
      <dgm:else name="Name3">
        <dgm:alg type="lin">
          <dgm:param type="vertAlign" val="t"/>
          <dgm:param type="horzAlign" val="r"/>
        </dgm:alg>
      </dgm:else>
    </dgm:choose>
    <dgm:presOf/>
    <dgm:constrLst>
      <dgm:constr type="primFontSz" for="des" forName="pictRect" op="equ" val="18"/>
      <dgm:constr type="primFontSz" for="des" forName="textRect" refType="primFontSz" refFor="des" refForName="pictRect" op="equ" fact="0.77"/>
      <dgm:constr type="w" for="ch" forName="compNode" refType="w"/>
      <dgm:constr type="h" for="ch" forName="compNode" refType="h"/>
      <dgm:constr type="h" for="des" forName="pictRect" op="equ"/>
      <dgm:constr type="h" for="des" forName="pictRect" refType="primFontSz" refFor="des" refForName="pictRect" fact="3"/>
      <dgm:constr type="w" for="ch" ptType="sibTrans" refType="w" refFor="ch" refForName="compNode" op="equ" fact="0.1"/>
      <dgm:constr type="sp" refType="w" refFor="ch" refForName="compNode" op="equ" fact="0.1"/>
    </dgm:constrLst>
    <dgm:ruleLst/>
    <dgm:forEach name="Name4" axis="ch" ptType="node" cnt="20">
      <dgm:layoutNode name="compNode">
        <dgm:alg type="composite"/>
        <dgm:shape xmlns:r="http://schemas.openxmlformats.org/officeDocument/2006/relationships" r:blip="">
          <dgm:adjLst/>
        </dgm:shape>
        <dgm:presOf axis="self"/>
        <dgm:constrLst>
          <dgm:constr type="h" for="ch" forName="pictRect" refType="h" fact="0.1"/>
          <dgm:constr type="l" for="ch" forName="pictRect"/>
          <dgm:constr type="t" for="ch" forName="pictRect"/>
          <dgm:constr type="l" for="ch" forName="textRect"/>
          <dgm:constr type="t" for="ch" forName="textRect" refType="b" refFor="ch" refForName="pictRect"/>
        </dgm:constrLst>
        <dgm:ruleLst/>
        <dgm:layoutNode name="pictRect"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choosePictRectConstraints">
            <dgm:if name="ifPictRectConstraints" func="var" arg="dir" op="equ" val="norm">
              <dgm:constrLst>
                <dgm:constr type="h" refType="w" op="lte" fact="0.4"/>
                <dgm:constr type="lMarg" val="10.8"/>
                <dgm:constr type="rMarg" refType="primFontSz" fact="0.1"/>
                <dgm:constr type="tMarg" refType="primFontSz" fact="0.1"/>
                <dgm:constr type="bMarg" refType="primFontSz" fact="0.1"/>
              </dgm:constrLst>
            </dgm:if>
            <dgm:else name="elsePictRectConstraints">
              <dgm:constrLst>
                <dgm:constr type="lMarg" refType="primFontSz" fact="0.1"/>
                <dgm:constr type="rMarg" val="10.8"/>
                <dgm:constr type="tMarg" refType="primFontSz" fact="0.1"/>
                <dgm:constr type="bMarg" refType="primFontSz" fact="0.1"/>
              </dgm:constrLst>
            </dgm:else>
          </dgm:choose>
          <dgm:ruleLst>
            <dgm:rule type="h" val="INF" fact="NaN" max="NaN"/>
            <dgm:rule type="primFontSz" val="5" fact="NaN" max="NaN"/>
          </dgm:ruleLst>
        </dgm:layoutNode>
        <dgm:layoutNode name="textRect"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chooseTextRectConstraints">
            <dgm:if name="ifTextRectConstraints" func="var" arg="dir" op="equ" val="norm">
              <dgm:constrLst>
                <dgm:constr type="lMarg" val="10.8"/>
                <dgm:constr type="rMarg" refType="primFontSz" fact="0.1"/>
                <dgm:constr type="tMarg" refType="primFontSz" fact="0.1"/>
                <dgm:constr type="bMarg" refType="primFontSz" fact="0.1"/>
              </dgm:constrLst>
            </dgm:if>
            <dgm:else name="elseTextRectConstraints">
              <dgm:constrLst>
                <dgm:constr type="lMarg" refType="primFontSz" fact="0.1"/>
                <dgm:constr type="rMarg" val="10.8"/>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dirty="0"/>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7712985F-DF91-4587-86DB-0B8DF71B11AD}" type="datetimeFigureOut">
              <a:rPr lang="en-US" smtClean="0"/>
              <a:t>10/4/2026</a:t>
            </a:fld>
            <a:endParaRPr lang="en-US" dirty="0"/>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lang="en-US" dirty="0"/>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FB0C1B1F-2B25-4E6D-9553-3BAD1A5D3FFB}" type="slidenum">
              <a:rPr lang="en-US" smtClean="0"/>
              <a:t>‹#›</a:t>
            </a:fld>
            <a:endParaRPr lang="en-US" dirty="0"/>
          </a:p>
        </p:txBody>
      </p:sp>
    </p:spTree>
    <p:extLst>
      <p:ext uri="{BB962C8B-B14F-4D97-AF65-F5344CB8AC3E}">
        <p14:creationId xmlns:p14="http://schemas.microsoft.com/office/powerpoint/2010/main" val="6024278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B0C1B1F-2B25-4E6D-9553-3BAD1A5D3FFB}" type="slidenum">
              <a:rPr lang="en-US" smtClean="0"/>
              <a:t>7</a:t>
            </a:fld>
            <a:endParaRPr lang="en-US" dirty="0"/>
          </a:p>
        </p:txBody>
      </p:sp>
    </p:spTree>
    <p:extLst>
      <p:ext uri="{BB962C8B-B14F-4D97-AF65-F5344CB8AC3E}">
        <p14:creationId xmlns:p14="http://schemas.microsoft.com/office/powerpoint/2010/main" val="16008098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with Picture">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DEC014E-32E8-BC91-190E-85B3C74C9203}"/>
              </a:ext>
            </a:extLst>
          </p:cNvPr>
          <p:cNvSpPr>
            <a:spLocks noGrp="1"/>
          </p:cNvSpPr>
          <p:nvPr>
            <p:ph type="title"/>
          </p:nvPr>
        </p:nvSpPr>
        <p:spPr>
          <a:xfrm>
            <a:off x="6857998" y="964075"/>
            <a:ext cx="4654297" cy="3739896"/>
          </a:xfrm>
        </p:spPr>
        <p:txBody>
          <a:body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858000" y="4822842"/>
            <a:ext cx="4206240" cy="1380744"/>
          </a:xfrm>
        </p:spPr>
        <p:txBody>
          <a:bodyPr anchor="t" anchorCtr="0">
            <a:normAutofit/>
          </a:bodyPr>
          <a:lstStyle>
            <a:lvl1pPr marL="0" indent="0" algn="l">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3" name="Footer Placeholder 12">
            <a:extLst>
              <a:ext uri="{FF2B5EF4-FFF2-40B4-BE49-F238E27FC236}">
                <a16:creationId xmlns:a16="http://schemas.microsoft.com/office/drawing/2014/main" id="{B2603722-CE80-C718-39E9-BB79F1F68C31}"/>
              </a:ext>
            </a:extLst>
          </p:cNvPr>
          <p:cNvSpPr>
            <a:spLocks noGrp="1"/>
          </p:cNvSpPr>
          <p:nvPr>
            <p:ph type="ftr" sz="quarter" idx="15"/>
          </p:nvPr>
        </p:nvSpPr>
        <p:spPr/>
        <p:txBody>
          <a:bodyPr/>
          <a:lstStyle>
            <a:lvl1pPr>
              <a:defRPr>
                <a:solidFill>
                  <a:schemeClr val="tx1"/>
                </a:solidFill>
              </a:defRPr>
            </a:lvl1pPr>
          </a:lstStyle>
          <a:p>
            <a:endParaRPr lang="en-US" dirty="0"/>
          </a:p>
        </p:txBody>
      </p:sp>
      <p:sp>
        <p:nvSpPr>
          <p:cNvPr id="10" name="Picture Placeholder 9">
            <a:extLst>
              <a:ext uri="{FF2B5EF4-FFF2-40B4-BE49-F238E27FC236}">
                <a16:creationId xmlns:a16="http://schemas.microsoft.com/office/drawing/2014/main" id="{884C280F-E753-FE97-A722-F86168AC97B1}"/>
              </a:ext>
            </a:extLst>
          </p:cNvPr>
          <p:cNvSpPr>
            <a:spLocks noGrp="1"/>
          </p:cNvSpPr>
          <p:nvPr>
            <p:ph type="pic" sz="quarter" idx="13" hasCustomPrompt="1"/>
          </p:nvPr>
        </p:nvSpPr>
        <p:spPr>
          <a:xfrm>
            <a:off x="841248" y="964074"/>
            <a:ext cx="5403280" cy="5258929"/>
          </a:xfrm>
          <a:custGeom>
            <a:avLst/>
            <a:gdLst>
              <a:gd name="connsiteX0" fmla="*/ 2701640 w 5403280"/>
              <a:gd name="connsiteY0" fmla="*/ 0 h 5258929"/>
              <a:gd name="connsiteX1" fmla="*/ 5403280 w 5403280"/>
              <a:gd name="connsiteY1" fmla="*/ 2701640 h 5258929"/>
              <a:gd name="connsiteX2" fmla="*/ 5403280 w 5403280"/>
              <a:gd name="connsiteY2" fmla="*/ 5258929 h 5258929"/>
              <a:gd name="connsiteX3" fmla="*/ 0 w 5403280"/>
              <a:gd name="connsiteY3" fmla="*/ 5258929 h 5258929"/>
              <a:gd name="connsiteX4" fmla="*/ 0 w 5403280"/>
              <a:gd name="connsiteY4" fmla="*/ 2701640 h 5258929"/>
              <a:gd name="connsiteX5" fmla="*/ 2701640 w 5403280"/>
              <a:gd name="connsiteY5" fmla="*/ 0 h 5258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3280" h="5258929">
                <a:moveTo>
                  <a:pt x="2701640" y="0"/>
                </a:moveTo>
                <a:cubicBezTo>
                  <a:pt x="4193715" y="0"/>
                  <a:pt x="5403280" y="1209565"/>
                  <a:pt x="5403280" y="2701640"/>
                </a:cubicBezTo>
                <a:lnTo>
                  <a:pt x="5403280" y="5258929"/>
                </a:lnTo>
                <a:lnTo>
                  <a:pt x="0" y="5258929"/>
                </a:lnTo>
                <a:lnTo>
                  <a:pt x="0" y="2701640"/>
                </a:lnTo>
                <a:cubicBezTo>
                  <a:pt x="0" y="1209565"/>
                  <a:pt x="1209565" y="0"/>
                  <a:pt x="2701640" y="0"/>
                </a:cubicBezTo>
                <a:close/>
              </a:path>
            </a:pathLst>
          </a:custGeom>
          <a:blipFill>
            <a:blip r:embed="rId2">
              <a:alphaModFix amt="70000"/>
              <a:extLst>
                <a:ext uri="{28A0092B-C50C-407E-A947-70E740481C1C}">
                  <a14:useLocalDpi xmlns:a14="http://schemas.microsoft.com/office/drawing/2010/main" val="0"/>
                </a:ext>
              </a:extLst>
            </a:blip>
            <a:stretch>
              <a:fillRect/>
            </a:stretch>
          </a:blipFill>
          <a:ln w="6350">
            <a:noFill/>
          </a:ln>
        </p:spPr>
        <p:txBody>
          <a:bodyPr wrap="square">
            <a:noAutofit/>
          </a:bodyPr>
          <a:lstStyle>
            <a:lvl1pPr>
              <a:defRPr>
                <a:solidFill>
                  <a:schemeClr val="tx1"/>
                </a:solidFill>
              </a:defRPr>
            </a:lvl1pPr>
          </a:lstStyle>
          <a:p>
            <a:r>
              <a:rPr lang="en-US" dirty="0"/>
              <a:t> </a:t>
            </a:r>
          </a:p>
        </p:txBody>
      </p:sp>
      <p:sp>
        <p:nvSpPr>
          <p:cNvPr id="4" name="Date Placeholder 3">
            <a:extLst>
              <a:ext uri="{FF2B5EF4-FFF2-40B4-BE49-F238E27FC236}">
                <a16:creationId xmlns:a16="http://schemas.microsoft.com/office/drawing/2014/main" id="{EE117A08-C834-F239-A3DF-2D1295F0AE4C}"/>
              </a:ext>
            </a:extLst>
          </p:cNvPr>
          <p:cNvSpPr>
            <a:spLocks noGrp="1"/>
          </p:cNvSpPr>
          <p:nvPr>
            <p:ph type="dt" sz="half" idx="10"/>
          </p:nvPr>
        </p:nvSpPr>
        <p:spPr>
          <a:xfrm rot="5400000">
            <a:off x="10425981" y="4687095"/>
            <a:ext cx="2706690" cy="365125"/>
          </a:xfrm>
        </p:spPr>
        <p:txBody>
          <a:bodyPr/>
          <a:lstStyle/>
          <a:p>
            <a:fld id="{2ABAD28B-DD56-4B56-883A-96608C765E28}" type="datetimeFigureOut">
              <a:rPr lang="en-US" smtClean="0"/>
              <a:pPr/>
              <a:t>10/4/2026</a:t>
            </a:fld>
            <a:endParaRPr lang="en-US" dirty="0"/>
          </a:p>
        </p:txBody>
      </p:sp>
      <p:sp>
        <p:nvSpPr>
          <p:cNvPr id="14" name="Slide Number Placeholder 13">
            <a:extLst>
              <a:ext uri="{FF2B5EF4-FFF2-40B4-BE49-F238E27FC236}">
                <a16:creationId xmlns:a16="http://schemas.microsoft.com/office/drawing/2014/main" id="{7E80C6A5-61FE-078D-49D9-31BD1294014C}"/>
              </a:ext>
            </a:extLst>
          </p:cNvPr>
          <p:cNvSpPr>
            <a:spLocks noGrp="1"/>
          </p:cNvSpPr>
          <p:nvPr>
            <p:ph type="sldNum" sz="quarter" idx="16"/>
          </p:nvPr>
        </p:nvSpPr>
        <p:spPr/>
        <p:txBody>
          <a:bodyPr/>
          <a:lstStyle>
            <a:lvl1pPr>
              <a:defRPr>
                <a:solidFill>
                  <a:schemeClr val="tx1"/>
                </a:solidFill>
              </a:defRPr>
            </a:lvl1pPr>
          </a:lstStyle>
          <a:p>
            <a:fld id="{BE52DBF9-0494-4FDF-A1FC-7E90D077DA03}" type="slidenum">
              <a:rPr lang="en-US" smtClean="0"/>
              <a:t>‹#›</a:t>
            </a:fld>
            <a:endParaRPr lang="en-US" dirty="0"/>
          </a:p>
        </p:txBody>
      </p:sp>
    </p:spTree>
    <p:extLst>
      <p:ext uri="{BB962C8B-B14F-4D97-AF65-F5344CB8AC3E}">
        <p14:creationId xmlns:p14="http://schemas.microsoft.com/office/powerpoint/2010/main" val="3981750703"/>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Conten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E6C4595-90D4-94E6-CEBA-82807457D2BE}"/>
              </a:ext>
            </a:extLst>
          </p:cNvPr>
          <p:cNvSpPr>
            <a:spLocks noGrp="1"/>
          </p:cNvSpPr>
          <p:nvPr>
            <p:ph type="title"/>
          </p:nvPr>
        </p:nvSpPr>
        <p:spPr>
          <a:xfrm>
            <a:off x="731520" y="365760"/>
            <a:ext cx="10741152" cy="1132258"/>
          </a:xfrm>
        </p:spPr>
        <p:txBody>
          <a:bodyPr/>
          <a:lstStyle/>
          <a:p>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731520" y="1658679"/>
            <a:ext cx="10780776" cy="4925000"/>
          </a:xfrm>
        </p:spPr>
        <p:txBody>
          <a:bodyPr>
            <a:normAutofit/>
          </a:bodyPr>
          <a:lstStyle>
            <a:lvl1pPr>
              <a:defRPr sz="1800">
                <a:solidFill>
                  <a:schemeClr val="tx1"/>
                </a:solidFill>
              </a:defRPr>
            </a:lvl1pPr>
            <a:lvl2pPr>
              <a:defRPr sz="1600">
                <a:solidFill>
                  <a:schemeClr val="tx1"/>
                </a:solidFill>
              </a:defRPr>
            </a:lvl2pPr>
            <a:lvl3pPr>
              <a:defRPr sz="1400">
                <a:solidFill>
                  <a:schemeClr val="tx1"/>
                </a:solidFill>
              </a:defRPr>
            </a:lvl3pPr>
            <a:lvl4pPr>
              <a:defRPr sz="1200">
                <a:solidFill>
                  <a:schemeClr val="tx1"/>
                </a:solidFill>
              </a:defRPr>
            </a:lvl4pPr>
            <a:lvl5pPr>
              <a:defRPr sz="12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5644BD39-9D4B-4B53-818A-1ED45B810A3E}" type="datetimeFigureOut">
              <a:rPr lang="en-US" smtClean="0"/>
              <a:t>10/4/2026</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BE52DBF9-0494-4FDF-A1FC-7E90D077DA03}" type="slidenum">
              <a:rPr lang="en-US" smtClean="0"/>
              <a:t>‹#›</a:t>
            </a:fld>
            <a:endParaRPr lang="en-US" dirty="0"/>
          </a:p>
        </p:txBody>
      </p:sp>
    </p:spTree>
    <p:extLst>
      <p:ext uri="{BB962C8B-B14F-4D97-AF65-F5344CB8AC3E}">
        <p14:creationId xmlns:p14="http://schemas.microsoft.com/office/powerpoint/2010/main" val="29284165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09600" y="5218032"/>
            <a:ext cx="10972800" cy="786384"/>
          </a:xfrm>
        </p:spPr>
        <p:txBody>
          <a:bodyPr anchor="b">
            <a:normAutofit/>
          </a:bodyPr>
          <a:lstStyle>
            <a:lvl1pPr algn="ctr">
              <a:defRPr sz="4400">
                <a:solidFill>
                  <a:schemeClr val="tx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09600" y="5972629"/>
            <a:ext cx="10972800" cy="480373"/>
          </a:xfrm>
        </p:spPr>
        <p:txBody>
          <a:bodyPr anchor="t">
            <a:normAutofit/>
          </a:bodyPr>
          <a:lstStyle>
            <a:lvl1pPr marL="0" indent="0" algn="ctr">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0" y="0"/>
            <a:ext cx="12191999" cy="4986425"/>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dirty="0"/>
              <a:t> </a:t>
            </a:r>
          </a:p>
        </p:txBody>
      </p:sp>
      <p:sp>
        <p:nvSpPr>
          <p:cNvPr id="6" name="Footer Placeholder 5">
            <a:extLst>
              <a:ext uri="{FF2B5EF4-FFF2-40B4-BE49-F238E27FC236}">
                <a16:creationId xmlns:a16="http://schemas.microsoft.com/office/drawing/2014/main" id="{8C88BD73-E6AB-68A9-F41B-313E0C44777C}"/>
              </a:ext>
            </a:extLst>
          </p:cNvPr>
          <p:cNvSpPr>
            <a:spLocks noGrp="1"/>
          </p:cNvSpPr>
          <p:nvPr>
            <p:ph type="ftr" sz="quarter" idx="15"/>
          </p:nvPr>
        </p:nvSpPr>
        <p:spPr>
          <a:xfrm rot="16200000">
            <a:off x="-396119" y="5787191"/>
            <a:ext cx="1503444" cy="365125"/>
          </a:xfrm>
        </p:spPr>
        <p:txBody>
          <a:bodyPr/>
          <a:lstStyle/>
          <a:p>
            <a:endParaRPr lang="en-US" dirty="0"/>
          </a:p>
        </p:txBody>
      </p:sp>
      <p:sp>
        <p:nvSpPr>
          <p:cNvPr id="5" name="Date Placeholder 4">
            <a:extLst>
              <a:ext uri="{FF2B5EF4-FFF2-40B4-BE49-F238E27FC236}">
                <a16:creationId xmlns:a16="http://schemas.microsoft.com/office/drawing/2014/main" id="{BEAA6162-61A3-2C41-311C-F407FC4B4DA9}"/>
              </a:ext>
            </a:extLst>
          </p:cNvPr>
          <p:cNvSpPr>
            <a:spLocks noGrp="1"/>
          </p:cNvSpPr>
          <p:nvPr>
            <p:ph type="dt" sz="half" idx="14"/>
          </p:nvPr>
        </p:nvSpPr>
        <p:spPr/>
        <p:txBody>
          <a:bodyPr/>
          <a:lstStyle/>
          <a:p>
            <a:fld id="{5644BD39-9D4B-4B53-818A-1ED45B810A3E}" type="datetimeFigureOut">
              <a:rPr lang="en-US" smtClean="0"/>
              <a:t>10/4/2026</a:t>
            </a:fld>
            <a:endParaRPr lang="en-US" dirty="0"/>
          </a:p>
        </p:txBody>
      </p:sp>
      <p:cxnSp>
        <p:nvCxnSpPr>
          <p:cNvPr id="4" name="Straight Connector 3">
            <a:extLst>
              <a:ext uri="{FF2B5EF4-FFF2-40B4-BE49-F238E27FC236}">
                <a16:creationId xmlns:a16="http://schemas.microsoft.com/office/drawing/2014/main" id="{1DABF624-39B6-C7A2-98E7-26593626B429}"/>
              </a:ext>
              <a:ext uri="{C183D7F6-B498-43B3-948B-1728B52AA6E4}">
                <adec:decorative xmlns:adec="http://schemas.microsoft.com/office/drawing/2017/decorative" val="1"/>
              </a:ext>
            </a:extLst>
          </p:cNvPr>
          <p:cNvCxnSpPr>
            <a:cxnSpLocks/>
          </p:cNvCxnSpPr>
          <p:nvPr/>
        </p:nvCxnSpPr>
        <p:spPr>
          <a:xfrm flipH="1">
            <a:off x="4" y="4989940"/>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BE6B102F-64E7-9387-1F8F-DB4AC825773A}"/>
              </a:ext>
            </a:extLst>
          </p:cNvPr>
          <p:cNvSpPr>
            <a:spLocks noGrp="1"/>
          </p:cNvSpPr>
          <p:nvPr>
            <p:ph type="sldNum" sz="quarter" idx="16"/>
          </p:nvPr>
        </p:nvSpPr>
        <p:spPr/>
        <p:txBody>
          <a:bodyPr/>
          <a:lstStyle/>
          <a:p>
            <a:fld id="{BE52DBF9-0494-4FDF-A1FC-7E90D077DA03}" type="slidenum">
              <a:rPr lang="en-US" smtClean="0"/>
              <a:t>‹#›</a:t>
            </a:fld>
            <a:endParaRPr lang="en-US" dirty="0"/>
          </a:p>
        </p:txBody>
      </p:sp>
    </p:spTree>
    <p:extLst>
      <p:ext uri="{BB962C8B-B14F-4D97-AF65-F5344CB8AC3E}">
        <p14:creationId xmlns:p14="http://schemas.microsoft.com/office/powerpoint/2010/main" val="2207091292"/>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le">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CE84C31D-CC85-27E5-FD9F-627C926D5A22}"/>
              </a:ext>
            </a:extLst>
          </p:cNvPr>
          <p:cNvSpPr>
            <a:spLocks noGrp="1"/>
          </p:cNvSpPr>
          <p:nvPr>
            <p:ph type="title"/>
          </p:nvPr>
        </p:nvSpPr>
        <p:spPr>
          <a:xfrm>
            <a:off x="838200" y="2578608"/>
            <a:ext cx="7879335" cy="3592629"/>
          </a:xfrm>
        </p:spPr>
        <p:txBody>
          <a:bodyPr>
            <a:normAutofit/>
          </a:bodyPr>
          <a:lstStyle>
            <a:lvl1pPr>
              <a:defRPr sz="6000"/>
            </a:lvl1pPr>
          </a:lstStyle>
          <a:p>
            <a:r>
              <a:rPr lang="en-US"/>
              <a:t>Click to edit Master title style</a:t>
            </a:r>
          </a:p>
        </p:txBody>
      </p:sp>
      <p:cxnSp>
        <p:nvCxnSpPr>
          <p:cNvPr id="7" name="Straight Connector 6">
            <a:extLst>
              <a:ext uri="{FF2B5EF4-FFF2-40B4-BE49-F238E27FC236}">
                <a16:creationId xmlns:a16="http://schemas.microsoft.com/office/drawing/2014/main" id="{A10B934F-7AD0-6CA4-BC4D-9CC30854BF9C}"/>
              </a:ext>
              <a:ext uri="{C183D7F6-B498-43B3-948B-1728B52AA6E4}">
                <adec:decorative xmlns:adec="http://schemas.microsoft.com/office/drawing/2017/decorative" val="1"/>
              </a:ext>
            </a:extLst>
          </p:cNvPr>
          <p:cNvCxnSpPr>
            <a:cxnSpLocks/>
          </p:cNvCxnSpPr>
          <p:nvPr/>
        </p:nvCxnSpPr>
        <p:spPr>
          <a:xfrm flipH="1">
            <a:off x="4" y="1714500"/>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17FF6486-38AE-54F6-E2F3-8B944C3F1B94}"/>
              </a:ext>
            </a:extLst>
          </p:cNvPr>
          <p:cNvSpPr>
            <a:spLocks noGrp="1"/>
          </p:cNvSpPr>
          <p:nvPr>
            <p:ph type="ftr" sz="quarter" idx="11"/>
          </p:nvPr>
        </p:nvSpPr>
        <p:spPr/>
        <p:txBody>
          <a:bodyPr/>
          <a:lstStyle/>
          <a:p>
            <a:endParaRPr lang="en-US" dirty="0"/>
          </a:p>
        </p:txBody>
      </p:sp>
      <p:sp>
        <p:nvSpPr>
          <p:cNvPr id="16" name="Text Placeholder 15">
            <a:extLst>
              <a:ext uri="{FF2B5EF4-FFF2-40B4-BE49-F238E27FC236}">
                <a16:creationId xmlns:a16="http://schemas.microsoft.com/office/drawing/2014/main" id="{341BD916-71AE-106E-105D-01655950FC48}"/>
              </a:ext>
            </a:extLst>
          </p:cNvPr>
          <p:cNvSpPr>
            <a:spLocks noGrp="1"/>
          </p:cNvSpPr>
          <p:nvPr>
            <p:ph type="body" sz="quarter" idx="15"/>
          </p:nvPr>
        </p:nvSpPr>
        <p:spPr>
          <a:xfrm>
            <a:off x="3987800" y="368300"/>
            <a:ext cx="7375525" cy="1014413"/>
          </a:xfrm>
        </p:spPr>
        <p:txBody>
          <a:bodyPr anchor="ctr">
            <a:normAutofit/>
          </a:bodyPr>
          <a:lstStyle>
            <a:lvl1pPr algn="r">
              <a:defRPr sz="2000"/>
            </a:lvl1pPr>
          </a:lstStyle>
          <a:p>
            <a:pPr lvl="0"/>
            <a:r>
              <a:rPr lang="en-US"/>
              <a:t>Click to edit Master text styles</a:t>
            </a:r>
          </a:p>
        </p:txBody>
      </p:sp>
      <p:sp>
        <p:nvSpPr>
          <p:cNvPr id="4" name="Date Placeholder 3">
            <a:extLst>
              <a:ext uri="{FF2B5EF4-FFF2-40B4-BE49-F238E27FC236}">
                <a16:creationId xmlns:a16="http://schemas.microsoft.com/office/drawing/2014/main" id="{68FD0054-227E-4953-9BB1-7141F90243F6}"/>
              </a:ext>
            </a:extLst>
          </p:cNvPr>
          <p:cNvSpPr>
            <a:spLocks noGrp="1"/>
          </p:cNvSpPr>
          <p:nvPr>
            <p:ph type="dt" sz="half" idx="10"/>
          </p:nvPr>
        </p:nvSpPr>
        <p:spPr/>
        <p:txBody>
          <a:bodyPr/>
          <a:lstStyle/>
          <a:p>
            <a:fld id="{5644BD39-9D4B-4B53-818A-1ED45B810A3E}" type="datetimeFigureOut">
              <a:rPr lang="en-US" smtClean="0"/>
              <a:t>10/4/2026</a:t>
            </a:fld>
            <a:endParaRPr lang="en-US" dirty="0"/>
          </a:p>
        </p:txBody>
      </p:sp>
      <p:sp>
        <p:nvSpPr>
          <p:cNvPr id="6" name="Slide Number Placeholder 5">
            <a:extLst>
              <a:ext uri="{FF2B5EF4-FFF2-40B4-BE49-F238E27FC236}">
                <a16:creationId xmlns:a16="http://schemas.microsoft.com/office/drawing/2014/main" id="{8542E0F1-15E9-E241-9959-A6D46B69EE92}"/>
              </a:ext>
            </a:extLst>
          </p:cNvPr>
          <p:cNvSpPr>
            <a:spLocks noGrp="1"/>
          </p:cNvSpPr>
          <p:nvPr>
            <p:ph type="sldNum" sz="quarter" idx="12"/>
          </p:nvPr>
        </p:nvSpPr>
        <p:spPr/>
        <p:txBody>
          <a:bodyPr/>
          <a:lstStyle/>
          <a:p>
            <a:fld id="{BE52DBF9-0494-4FDF-A1FC-7E90D077DA03}" type="slidenum">
              <a:rPr lang="en-US" smtClean="0"/>
              <a:t>‹#›</a:t>
            </a:fld>
            <a:endParaRPr lang="en-US" dirty="0"/>
          </a:p>
        </p:txBody>
      </p:sp>
    </p:spTree>
    <p:extLst>
      <p:ext uri="{BB962C8B-B14F-4D97-AF65-F5344CB8AC3E}">
        <p14:creationId xmlns:p14="http://schemas.microsoft.com/office/powerpoint/2010/main" val="376531332"/>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Section Header">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5842852-3CDE-22AD-D5F0-AAF8279A0910}"/>
              </a:ext>
            </a:extLst>
          </p:cNvPr>
          <p:cNvSpPr>
            <a:spLocks noGrp="1"/>
          </p:cNvSpPr>
          <p:nvPr>
            <p:ph type="title"/>
          </p:nvPr>
        </p:nvSpPr>
        <p:spPr>
          <a:xfrm>
            <a:off x="838200" y="859536"/>
            <a:ext cx="9546336" cy="3675885"/>
          </a:xfrm>
        </p:spPr>
        <p:txBody>
          <a:bodyPr anchor="t">
            <a:normAutofit/>
          </a:bodyPr>
          <a:lstStyle>
            <a:lvl1pPr>
              <a:defRPr sz="6000"/>
            </a:lvl1pPr>
          </a:lstStyle>
          <a:p>
            <a:r>
              <a:rPr lang="en-US"/>
              <a:t>Click to edit Master 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1"/>
                </a:solidFill>
              </a:defRPr>
            </a:lvl1pPr>
          </a:lstStyle>
          <a:p>
            <a:fld id="{2ABAD28B-DD56-4B56-883A-96608C765E28}" type="datetimeFigureOut">
              <a:rPr lang="en-US" smtClean="0"/>
              <a:pPr/>
              <a:t>10/4/2026</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7DF5BAF5-ABAB-4575-8E56-D109A3D17F9F}" type="slidenum">
              <a:rPr lang="en-US" smtClean="0"/>
              <a:pPr/>
              <a:t>‹#›</a:t>
            </a:fld>
            <a:endParaRPr lang="en-US" dirty="0"/>
          </a:p>
        </p:txBody>
      </p:sp>
      <p:cxnSp>
        <p:nvCxnSpPr>
          <p:cNvPr id="7" name="Straight Connector 6">
            <a:extLst>
              <a:ext uri="{FF2B5EF4-FFF2-40B4-BE49-F238E27FC236}">
                <a16:creationId xmlns:a16="http://schemas.microsoft.com/office/drawing/2014/main" id="{C4D523C5-E38D-F0DE-48C0-B6B8404B63BF}"/>
              </a:ext>
              <a:ext uri="{C183D7F6-B498-43B3-948B-1728B52AA6E4}">
                <adec:decorative xmlns:adec="http://schemas.microsoft.com/office/drawing/2017/decorative" val="1"/>
              </a:ext>
            </a:extLst>
          </p:cNvPr>
          <p:cNvCxnSpPr>
            <a:cxnSpLocks/>
          </p:cNvCxnSpPr>
          <p:nvPr/>
        </p:nvCxnSpPr>
        <p:spPr>
          <a:xfrm flipH="1">
            <a:off x="4" y="5143500"/>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35772117"/>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Agenda">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C4EF7E11-76D4-64FA-465B-165405450121}"/>
              </a:ext>
            </a:extLst>
          </p:cNvPr>
          <p:cNvSpPr>
            <a:spLocks noGrp="1"/>
          </p:cNvSpPr>
          <p:nvPr>
            <p:ph type="title"/>
          </p:nvPr>
        </p:nvSpPr>
        <p:spPr>
          <a:xfrm>
            <a:off x="1285947" y="1296083"/>
            <a:ext cx="4353325" cy="4265835"/>
          </a:xfrm>
          <a:custGeom>
            <a:avLst/>
            <a:gdLst>
              <a:gd name="connsiteX0" fmla="*/ 2176663 w 4353325"/>
              <a:gd name="connsiteY0" fmla="*/ 0 h 4265835"/>
              <a:gd name="connsiteX1" fmla="*/ 4353325 w 4353325"/>
              <a:gd name="connsiteY1" fmla="*/ 2176662 h 4265835"/>
              <a:gd name="connsiteX2" fmla="*/ 4353325 w 4353325"/>
              <a:gd name="connsiteY2" fmla="*/ 2712923 h 4265835"/>
              <a:gd name="connsiteX3" fmla="*/ 4353325 w 4353325"/>
              <a:gd name="connsiteY3" fmla="*/ 3733873 h 4265835"/>
              <a:gd name="connsiteX4" fmla="*/ 4353325 w 4353325"/>
              <a:gd name="connsiteY4" fmla="*/ 4265835 h 4265835"/>
              <a:gd name="connsiteX5" fmla="*/ 0 w 4353325"/>
              <a:gd name="connsiteY5" fmla="*/ 4265835 h 4265835"/>
              <a:gd name="connsiteX6" fmla="*/ 0 w 4353325"/>
              <a:gd name="connsiteY6" fmla="*/ 3733873 h 4265835"/>
              <a:gd name="connsiteX7" fmla="*/ 0 w 4353325"/>
              <a:gd name="connsiteY7" fmla="*/ 2712923 h 4265835"/>
              <a:gd name="connsiteX8" fmla="*/ 0 w 4353325"/>
              <a:gd name="connsiteY8" fmla="*/ 2176662 h 4265835"/>
              <a:gd name="connsiteX9" fmla="*/ 2176663 w 4353325"/>
              <a:gd name="connsiteY9" fmla="*/ 0 h 4265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353325" h="4265835">
                <a:moveTo>
                  <a:pt x="2176663" y="0"/>
                </a:moveTo>
                <a:cubicBezTo>
                  <a:pt x="3378800" y="0"/>
                  <a:pt x="4353325" y="974525"/>
                  <a:pt x="4353325" y="2176662"/>
                </a:cubicBezTo>
                <a:lnTo>
                  <a:pt x="4353325" y="2712923"/>
                </a:lnTo>
                <a:lnTo>
                  <a:pt x="4353325" y="3733873"/>
                </a:lnTo>
                <a:lnTo>
                  <a:pt x="4353325" y="4265835"/>
                </a:lnTo>
                <a:lnTo>
                  <a:pt x="0" y="4265835"/>
                </a:lnTo>
                <a:lnTo>
                  <a:pt x="0" y="3733873"/>
                </a:lnTo>
                <a:lnTo>
                  <a:pt x="0" y="2712923"/>
                </a:lnTo>
                <a:lnTo>
                  <a:pt x="0" y="2176662"/>
                </a:lnTo>
                <a:cubicBezTo>
                  <a:pt x="0" y="974525"/>
                  <a:pt x="974525" y="0"/>
                  <a:pt x="2176663" y="0"/>
                </a:cubicBezTo>
                <a:close/>
              </a:path>
            </a:pathLst>
          </a:custGeom>
          <a:ln w="6350">
            <a:solidFill>
              <a:schemeClr val="tx1"/>
            </a:solidFill>
          </a:ln>
        </p:spPr>
        <p:txBody>
          <a:bodyPr wrap="square" lIns="182880" tIns="914400" rIns="182880" anchor="ctr" anchorCtr="0">
            <a:noAutofit/>
          </a:bodyPr>
          <a:lstStyle>
            <a:lvl1pPr algn="ctr">
              <a:defRPr sz="32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6535056" y="1296083"/>
            <a:ext cx="4325112" cy="4265835"/>
          </a:xfrm>
        </p:spPr>
        <p:txBody>
          <a:bodyPr anchor="b" anchorCtr="0"/>
          <a:lstStyle>
            <a:lvl1pPr marL="0" indent="0">
              <a:buNone/>
              <a:defRPr>
                <a:solidFill>
                  <a:schemeClr val="tx1"/>
                </a:solidFill>
              </a:defRPr>
            </a:lvl1pPr>
            <a:lvl2pPr marL="228600" indent="0">
              <a:buNone/>
              <a:defRPr>
                <a:solidFill>
                  <a:schemeClr val="tx1"/>
                </a:solidFill>
              </a:defRPr>
            </a:lvl2pPr>
            <a:lvl3pPr marL="457200" indent="0">
              <a:buNone/>
              <a:defRPr>
                <a:solidFill>
                  <a:schemeClr val="tx1"/>
                </a:solidFill>
              </a:defRPr>
            </a:lvl3pPr>
            <a:lvl4pPr marL="685800" indent="0">
              <a:buNone/>
              <a:defRPr>
                <a:solidFill>
                  <a:schemeClr val="tx1"/>
                </a:solidFill>
              </a:defRPr>
            </a:lvl4pPr>
            <a:lvl5pPr marL="914400" indent="0">
              <a:buNone/>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5644BD39-9D4B-4B53-818A-1ED45B810A3E}" type="datetimeFigureOut">
              <a:rPr lang="en-US" smtClean="0"/>
              <a:t>10/4/2026</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BE52DBF9-0494-4FDF-A1FC-7E90D077DA03}" type="slidenum">
              <a:rPr lang="en-US" smtClean="0"/>
              <a:t>‹#›</a:t>
            </a:fld>
            <a:endParaRPr lang="en-US" dirty="0"/>
          </a:p>
        </p:txBody>
      </p:sp>
    </p:spTree>
    <p:extLst>
      <p:ext uri="{BB962C8B-B14F-4D97-AF65-F5344CB8AC3E}">
        <p14:creationId xmlns:p14="http://schemas.microsoft.com/office/powerpoint/2010/main" val="21748496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Agenda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05B5E-C545-4763-BA47-4C2C0FCA514D}"/>
              </a:ext>
            </a:extLst>
          </p:cNvPr>
          <p:cNvSpPr>
            <a:spLocks noGrp="1"/>
          </p:cNvSpPr>
          <p:nvPr>
            <p:ph type="title"/>
          </p:nvPr>
        </p:nvSpPr>
        <p:spPr>
          <a:xfrm>
            <a:off x="1060704" y="4608576"/>
            <a:ext cx="4169664" cy="1609344"/>
          </a:xfrm>
        </p:spPr>
        <p:txBody>
          <a:bodyPr anchor="t" anchorCtr="0">
            <a:noAutofit/>
          </a:bodyPr>
          <a:lstStyle>
            <a:lvl1pPr algn="ctr">
              <a:defRPr sz="44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C79D23AA-8F22-4B09-8FAA-CD16E5D66C5D}"/>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8" name="Picture Placeholder 7">
            <a:extLst>
              <a:ext uri="{FF2B5EF4-FFF2-40B4-BE49-F238E27FC236}">
                <a16:creationId xmlns:a16="http://schemas.microsoft.com/office/drawing/2014/main" id="{4E5AAB3D-814D-597A-6ADE-F522A8116DCD}"/>
              </a:ext>
            </a:extLst>
          </p:cNvPr>
          <p:cNvSpPr>
            <a:spLocks noGrp="1"/>
          </p:cNvSpPr>
          <p:nvPr>
            <p:ph type="pic" idx="13" hasCustomPrompt="1"/>
          </p:nvPr>
        </p:nvSpPr>
        <p:spPr>
          <a:xfrm>
            <a:off x="1257301" y="1097280"/>
            <a:ext cx="3776470" cy="3168100"/>
          </a:xfrm>
          <a:custGeom>
            <a:avLst/>
            <a:gdLst>
              <a:gd name="connsiteX0" fmla="*/ 1888235 w 3776470"/>
              <a:gd name="connsiteY0" fmla="*/ 0 h 3168100"/>
              <a:gd name="connsiteX1" fmla="*/ 3776470 w 3776470"/>
              <a:gd name="connsiteY1" fmla="*/ 1888235 h 3168100"/>
              <a:gd name="connsiteX2" fmla="*/ 3776470 w 3776470"/>
              <a:gd name="connsiteY2" fmla="*/ 3168100 h 3168100"/>
              <a:gd name="connsiteX3" fmla="*/ 0 w 3776470"/>
              <a:gd name="connsiteY3" fmla="*/ 3168100 h 3168100"/>
              <a:gd name="connsiteX4" fmla="*/ 0 w 3776470"/>
              <a:gd name="connsiteY4" fmla="*/ 1888235 h 3168100"/>
              <a:gd name="connsiteX5" fmla="*/ 1888235 w 3776470"/>
              <a:gd name="connsiteY5" fmla="*/ 0 h 316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76470" h="3168100">
                <a:moveTo>
                  <a:pt x="1888235" y="0"/>
                </a:moveTo>
                <a:cubicBezTo>
                  <a:pt x="2931078" y="0"/>
                  <a:pt x="3776470" y="845392"/>
                  <a:pt x="3776470" y="1888235"/>
                </a:cubicBezTo>
                <a:lnTo>
                  <a:pt x="3776470" y="3168100"/>
                </a:lnTo>
                <a:lnTo>
                  <a:pt x="0" y="3168100"/>
                </a:lnTo>
                <a:lnTo>
                  <a:pt x="0" y="1888235"/>
                </a:lnTo>
                <a:cubicBezTo>
                  <a:pt x="0" y="845392"/>
                  <a:pt x="845392" y="0"/>
                  <a:pt x="1888235" y="0"/>
                </a:cubicBezTo>
                <a:close/>
              </a:path>
            </a:pathLst>
          </a:custGeom>
          <a:blipFill>
            <a:blip r:embed="rId2">
              <a:alphaModFix amt="70000"/>
              <a:extLst>
                <a:ext uri="{28A0092B-C50C-407E-A947-70E740481C1C}">
                  <a14:useLocalDpi xmlns:a14="http://schemas.microsoft.com/office/drawing/2010/main" val="0"/>
                </a:ext>
              </a:extLst>
            </a:blip>
            <a:stretch>
              <a:fillRect/>
            </a:stretch>
          </a:blipFill>
          <a:ln w="6350">
            <a:solidFill>
              <a:schemeClr val="tx1"/>
            </a:solidFill>
          </a:ln>
        </p:spPr>
        <p:txBody>
          <a:bodyPr wrap="square">
            <a:noAutofit/>
          </a:bodyPr>
          <a:lstStyle>
            <a:lvl1pPr marL="0" indent="0">
              <a:buFont typeface="Arial" panose="020B0604020202020204" pitchFamily="34" charset="0"/>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 </a:t>
            </a:r>
          </a:p>
        </p:txBody>
      </p:sp>
      <p:sp>
        <p:nvSpPr>
          <p:cNvPr id="3" name="Content Placeholder 2">
            <a:extLst>
              <a:ext uri="{FF2B5EF4-FFF2-40B4-BE49-F238E27FC236}">
                <a16:creationId xmlns:a16="http://schemas.microsoft.com/office/drawing/2014/main" id="{7FA263F8-8E34-4910-BF7A-F1C5A99689DC}"/>
              </a:ext>
            </a:extLst>
          </p:cNvPr>
          <p:cNvSpPr>
            <a:spLocks noGrp="1"/>
          </p:cNvSpPr>
          <p:nvPr>
            <p:ph idx="1"/>
          </p:nvPr>
        </p:nvSpPr>
        <p:spPr>
          <a:xfrm>
            <a:off x="7141464" y="841248"/>
            <a:ext cx="4215384" cy="5330952"/>
          </a:xfrm>
        </p:spPr>
        <p:txBody>
          <a:bodyPr anchor="ctr"/>
          <a:lstStyle>
            <a:lvl1pPr algn="ctr">
              <a:defRPr>
                <a:solidFill>
                  <a:schemeClr val="tx1"/>
                </a:solidFill>
              </a:defRPr>
            </a:lvl1pPr>
            <a:lvl2pPr algn="ctr">
              <a:defRPr>
                <a:solidFill>
                  <a:schemeClr val="tx1"/>
                </a:solidFill>
              </a:defRPr>
            </a:lvl2pPr>
            <a:lvl3pPr algn="ctr">
              <a:defRPr>
                <a:solidFill>
                  <a:schemeClr val="tx1"/>
                </a:solidFill>
              </a:defRPr>
            </a:lvl3pPr>
            <a:lvl4pPr algn="ctr">
              <a:defRPr>
                <a:solidFill>
                  <a:schemeClr val="tx1"/>
                </a:solidFill>
              </a:defRPr>
            </a:lvl4pPr>
            <a:lvl5pPr algn="ct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6E74E5-D20D-4AB7-8D98-F336CE0ECCBE}"/>
              </a:ext>
            </a:extLst>
          </p:cNvPr>
          <p:cNvSpPr>
            <a:spLocks noGrp="1"/>
          </p:cNvSpPr>
          <p:nvPr>
            <p:ph type="dt" sz="half" idx="10"/>
          </p:nvPr>
        </p:nvSpPr>
        <p:spPr/>
        <p:txBody>
          <a:bodyPr/>
          <a:lstStyle>
            <a:lvl1pPr>
              <a:defRPr>
                <a:solidFill>
                  <a:schemeClr val="tx1"/>
                </a:solidFill>
              </a:defRPr>
            </a:lvl1pPr>
          </a:lstStyle>
          <a:p>
            <a:fld id="{5644BD39-9D4B-4B53-818A-1ED45B810A3E}" type="datetimeFigureOut">
              <a:rPr lang="en-US" smtClean="0"/>
              <a:t>10/4/2026</a:t>
            </a:fld>
            <a:endParaRPr lang="en-US" dirty="0"/>
          </a:p>
        </p:txBody>
      </p:sp>
      <p:sp>
        <p:nvSpPr>
          <p:cNvPr id="6" name="Slide Number Placeholder 5">
            <a:extLst>
              <a:ext uri="{FF2B5EF4-FFF2-40B4-BE49-F238E27FC236}">
                <a16:creationId xmlns:a16="http://schemas.microsoft.com/office/drawing/2014/main" id="{84E8A028-A0C8-45E7-915E-B83FF59C9F18}"/>
              </a:ext>
            </a:extLst>
          </p:cNvPr>
          <p:cNvSpPr>
            <a:spLocks noGrp="1"/>
          </p:cNvSpPr>
          <p:nvPr>
            <p:ph type="sldNum" sz="quarter" idx="12"/>
          </p:nvPr>
        </p:nvSpPr>
        <p:spPr/>
        <p:txBody>
          <a:bodyPr/>
          <a:lstStyle>
            <a:lvl1pPr>
              <a:defRPr>
                <a:solidFill>
                  <a:schemeClr val="tx1"/>
                </a:solidFill>
              </a:defRPr>
            </a:lvl1pPr>
          </a:lstStyle>
          <a:p>
            <a:fld id="{BE52DBF9-0494-4FDF-A1FC-7E90D077DA03}" type="slidenum">
              <a:rPr lang="en-US" smtClean="0"/>
              <a:t>‹#›</a:t>
            </a:fld>
            <a:endParaRPr lang="en-US" dirty="0"/>
          </a:p>
        </p:txBody>
      </p:sp>
      <p:cxnSp>
        <p:nvCxnSpPr>
          <p:cNvPr id="7" name="Straight Connector 6">
            <a:extLst>
              <a:ext uri="{FF2B5EF4-FFF2-40B4-BE49-F238E27FC236}">
                <a16:creationId xmlns:a16="http://schemas.microsoft.com/office/drawing/2014/main" id="{ECD2C868-CE73-A5B1-1389-62A23B14E008}"/>
              </a:ext>
              <a:ext uri="{C183D7F6-B498-43B3-948B-1728B52AA6E4}">
                <adec:decorative xmlns:adec="http://schemas.microsoft.com/office/drawing/2017/decorative" val="1"/>
              </a:ext>
            </a:extLst>
          </p:cNvPr>
          <p:cNvCxnSpPr>
            <a:cxnSpLocks/>
          </p:cNvCxnSpPr>
          <p:nvPr/>
        </p:nvCxnSpPr>
        <p:spPr>
          <a:xfrm>
            <a:off x="6297086"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64511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786384" y="2615184"/>
            <a:ext cx="3813048" cy="3557016"/>
          </a:xfrm>
        </p:spPr>
        <p:txBody>
          <a:bodyPr>
            <a:normAutofit/>
          </a:bodyPr>
          <a:lstStyle>
            <a:lvl1pPr>
              <a:defRPr sz="32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519738" y="841248"/>
            <a:ext cx="4956175" cy="3556000"/>
          </a:xfrm>
        </p:spPr>
        <p:txBody>
          <a:bodyPr/>
          <a:lstStyle>
            <a:lvl1pPr>
              <a:defRPr>
                <a:solidFill>
                  <a:schemeClr val="tx1"/>
                </a:solidFill>
              </a:defRPr>
            </a:lvl1pPr>
            <a:lvl2pPr>
              <a:defRPr sz="1400">
                <a:solidFill>
                  <a:schemeClr val="tx1"/>
                </a:solidFill>
              </a:defRPr>
            </a:lvl2pPr>
            <a:lvl3pPr>
              <a:defRPr sz="1400">
                <a:solidFill>
                  <a:schemeClr val="tx1"/>
                </a:solidFill>
              </a:defRPr>
            </a:lvl3pPr>
            <a:lvl4pPr>
              <a:defRPr sz="1400">
                <a:solidFill>
                  <a:schemeClr val="tx1"/>
                </a:solidFill>
              </a:defRPr>
            </a:lvl4pPr>
            <a:lvl5pP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5644BD39-9D4B-4B53-818A-1ED45B810A3E}" type="datetimeFigureOut">
              <a:rPr lang="en-US" smtClean="0"/>
              <a:t>10/4/2026</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BE52DBF9-0494-4FDF-A1FC-7E90D077DA03}" type="slidenum">
              <a:rPr lang="en-US" smtClean="0"/>
              <a:t>‹#›</a:t>
            </a:fld>
            <a:endParaRPr lang="en-US" dirty="0"/>
          </a:p>
        </p:txBody>
      </p:sp>
      <p:cxnSp>
        <p:nvCxnSpPr>
          <p:cNvPr id="3" name="Straight Connector 2">
            <a:extLst>
              <a:ext uri="{FF2B5EF4-FFF2-40B4-BE49-F238E27FC236}">
                <a16:creationId xmlns:a16="http://schemas.microsoft.com/office/drawing/2014/main" id="{EF4378AB-83E7-8777-F6CD-8F19BA4FEE73}"/>
              </a:ext>
              <a:ext uri="{C183D7F6-B498-43B3-948B-1728B52AA6E4}">
                <adec:decorative xmlns:adec="http://schemas.microsoft.com/office/drawing/2017/decorative" val="1"/>
              </a:ext>
            </a:extLst>
          </p:cNvPr>
          <p:cNvCxnSpPr>
            <a:cxnSpLocks/>
          </p:cNvCxnSpPr>
          <p:nvPr/>
        </p:nvCxnSpPr>
        <p:spPr>
          <a:xfrm flipV="1">
            <a:off x="5016203"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15379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731520" y="841248"/>
            <a:ext cx="2999232" cy="5184648"/>
          </a:xfrm>
        </p:spPr>
        <p:txBody>
          <a:bodyPr anchor="t" anchorCtr="0">
            <a:normAutofit/>
          </a:bodyPr>
          <a:lstStyle>
            <a:lvl1pPr>
              <a:defRPr sz="32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666926" y="841248"/>
            <a:ext cx="6260154" cy="5184648"/>
          </a:xfrm>
        </p:spPr>
        <p:txBody>
          <a:bodyPr/>
          <a:lstStyle>
            <a:lvl1pPr>
              <a:defRPr>
                <a:solidFill>
                  <a:schemeClr val="tx1"/>
                </a:solidFill>
              </a:defRPr>
            </a:lvl1pPr>
            <a:lvl2pPr>
              <a:defRPr sz="1400">
                <a:solidFill>
                  <a:schemeClr val="tx1"/>
                </a:solidFill>
              </a:defRPr>
            </a:lvl2pPr>
            <a:lvl3pPr>
              <a:defRPr sz="1400">
                <a:solidFill>
                  <a:schemeClr val="tx1"/>
                </a:solidFill>
              </a:defRPr>
            </a:lvl3pPr>
            <a:lvl4pPr>
              <a:defRPr sz="1400">
                <a:solidFill>
                  <a:schemeClr val="tx1"/>
                </a:solidFill>
              </a:defRPr>
            </a:lvl4pPr>
            <a:lvl5pP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5644BD39-9D4B-4B53-818A-1ED45B810A3E}" type="datetimeFigureOut">
              <a:rPr lang="en-US" smtClean="0"/>
              <a:t>10/4/2026</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BE52DBF9-0494-4FDF-A1FC-7E90D077DA03}" type="slidenum">
              <a:rPr lang="en-US" smtClean="0"/>
              <a:t>‹#›</a:t>
            </a:fld>
            <a:endParaRPr lang="en-US" dirty="0"/>
          </a:p>
        </p:txBody>
      </p:sp>
      <p:cxnSp>
        <p:nvCxnSpPr>
          <p:cNvPr id="3" name="Straight Connector 2">
            <a:extLst>
              <a:ext uri="{FF2B5EF4-FFF2-40B4-BE49-F238E27FC236}">
                <a16:creationId xmlns:a16="http://schemas.microsoft.com/office/drawing/2014/main" id="{C8293A07-68F2-BD10-B738-E87F3F3D8CF3}"/>
              </a:ext>
              <a:ext uri="{C183D7F6-B498-43B3-948B-1728B52AA6E4}">
                <adec:decorative xmlns:adec="http://schemas.microsoft.com/office/drawing/2017/decorative" val="1"/>
              </a:ext>
            </a:extLst>
          </p:cNvPr>
          <p:cNvCxnSpPr>
            <a:cxnSpLocks/>
          </p:cNvCxnSpPr>
          <p:nvPr/>
        </p:nvCxnSpPr>
        <p:spPr>
          <a:xfrm flipV="1">
            <a:off x="4182210"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831613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831152" y="990511"/>
            <a:ext cx="2565593" cy="1858941"/>
          </a:xfrm>
        </p:spPr>
        <p:txBody>
          <a:bodyPr anchor="b"/>
          <a:lstStyle>
            <a:lvl1pPr>
              <a:defRPr lang="en-US" sz="3200" kern="1200" dirty="0">
                <a:solidFill>
                  <a:schemeClr val="tx1"/>
                </a:solidFill>
                <a:latin typeface="+mj-lt"/>
                <a:ea typeface="+mj-ea"/>
                <a:cs typeface="+mj-cs"/>
              </a:defRPr>
            </a:lvl1pPr>
          </a:lstStyle>
          <a:p>
            <a:r>
              <a:rPr lang="en-US"/>
              <a:t>Click to edit Master title style</a:t>
            </a:r>
          </a:p>
        </p:txBody>
      </p:sp>
      <p:sp>
        <p:nvSpPr>
          <p:cNvPr id="10" name="Picture Placeholder 9">
            <a:extLst>
              <a:ext uri="{FF2B5EF4-FFF2-40B4-BE49-F238E27FC236}">
                <a16:creationId xmlns:a16="http://schemas.microsoft.com/office/drawing/2014/main" id="{3CA946DA-5AE8-39E2-3ADD-B8F06308C1C6}"/>
              </a:ext>
            </a:extLst>
          </p:cNvPr>
          <p:cNvSpPr>
            <a:spLocks noGrp="1"/>
          </p:cNvSpPr>
          <p:nvPr>
            <p:ph type="pic" sz="quarter" idx="13" hasCustomPrompt="1"/>
          </p:nvPr>
        </p:nvSpPr>
        <p:spPr>
          <a:xfrm>
            <a:off x="0" y="0"/>
            <a:ext cx="8326323" cy="6858000"/>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a:blip r:embed="rId2">
              <a:alphaModFix amt="70000"/>
              <a:extLst>
                <a:ext uri="{28A0092B-C50C-407E-A947-70E740481C1C}">
                  <a14:useLocalDpi xmlns:a14="http://schemas.microsoft.com/office/drawing/2010/main" val="0"/>
                </a:ext>
              </a:extLst>
            </a:blip>
            <a:stretch>
              <a:fillRect/>
            </a:stretch>
          </a:blipFill>
        </p:spPr>
        <p:txBody>
          <a:bodyPr wrap="square">
            <a:noAutofit/>
          </a:bodyPr>
          <a:lstStyle>
            <a:lvl1pPr marL="0" indent="0">
              <a:buFont typeface="Arial" panose="020B0604020202020204" pitchFamily="34" charset="0"/>
              <a:buNone/>
              <a:defRPr/>
            </a:lvl1pPr>
          </a:lstStyle>
          <a:p>
            <a:r>
              <a:rPr lang="en-US" dirty="0"/>
              <a:t> </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832271" y="3011335"/>
            <a:ext cx="2559977" cy="2656250"/>
          </a:xfrm>
        </p:spPr>
        <p:txBody>
          <a:bodyPr vert="horz" lIns="91440" tIns="45720" rIns="91440" bIns="45720" rtlCol="0">
            <a:normAutofit/>
          </a:bodyPr>
          <a:lstStyle>
            <a:lvl1pPr marL="0" indent="0">
              <a:buNone/>
              <a:defRPr lang="en-US" dirty="0"/>
            </a:lvl1pPr>
            <a:lvl2pPr marL="228600" indent="0">
              <a:buNone/>
              <a:defRPr lang="en-US" sz="1400" dirty="0"/>
            </a:lvl2pPr>
            <a:lvl3pPr marL="457200" indent="0">
              <a:buNone/>
              <a:defRPr lang="en-US" sz="1400" dirty="0"/>
            </a:lvl3pPr>
            <a:lvl4pPr marL="685800" indent="0">
              <a:buNone/>
              <a:defRPr lang="en-US" sz="1400" dirty="0"/>
            </a:lvl4pPr>
            <a:lvl5pPr marL="914400" indent="0">
              <a:buNone/>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5">
            <a:extLst>
              <a:ext uri="{FF2B5EF4-FFF2-40B4-BE49-F238E27FC236}">
                <a16:creationId xmlns:a16="http://schemas.microsoft.com/office/drawing/2014/main" id="{8BD5A515-9970-0784-7927-52F94C270B46}"/>
              </a:ext>
            </a:extLst>
          </p:cNvPr>
          <p:cNvSpPr>
            <a:spLocks noGrp="1"/>
          </p:cNvSpPr>
          <p:nvPr>
            <p:ph type="ftr" sz="quarter" idx="16"/>
          </p:nvPr>
        </p:nvSpPr>
        <p:spPr>
          <a:xfrm rot="5400000">
            <a:off x="10292564" y="1592958"/>
            <a:ext cx="2973522" cy="365125"/>
          </a:xfrm>
        </p:spPr>
        <p:txBody>
          <a:bodyPr/>
          <a:lstStyle>
            <a:lvl1pPr algn="l">
              <a:defRPr>
                <a:solidFill>
                  <a:schemeClr val="tx1"/>
                </a:solidFill>
              </a:defRPr>
            </a:lvl1pPr>
          </a:lstStyle>
          <a:p>
            <a:endParaRPr lang="en-US" dirty="0"/>
          </a:p>
        </p:txBody>
      </p:sp>
      <p:sp>
        <p:nvSpPr>
          <p:cNvPr id="9" name="Date Placeholder 4">
            <a:extLst>
              <a:ext uri="{FF2B5EF4-FFF2-40B4-BE49-F238E27FC236}">
                <a16:creationId xmlns:a16="http://schemas.microsoft.com/office/drawing/2014/main" id="{8523CCEC-6BB2-B704-95E2-87FED823C5BD}"/>
              </a:ext>
            </a:extLst>
          </p:cNvPr>
          <p:cNvSpPr>
            <a:spLocks noGrp="1"/>
          </p:cNvSpPr>
          <p:nvPr>
            <p:ph type="dt" sz="half" idx="15"/>
          </p:nvPr>
        </p:nvSpPr>
        <p:spPr>
          <a:xfrm rot="5400000">
            <a:off x="10425981" y="4687095"/>
            <a:ext cx="2706690" cy="365125"/>
          </a:xfrm>
        </p:spPr>
        <p:txBody>
          <a:bodyPr/>
          <a:lstStyle>
            <a:lvl1pPr>
              <a:defRPr>
                <a:solidFill>
                  <a:schemeClr val="tx1"/>
                </a:solidFill>
              </a:defRPr>
            </a:lvl1pPr>
          </a:lstStyle>
          <a:p>
            <a:fld id="{5644BD39-9D4B-4B53-818A-1ED45B810A3E}" type="datetimeFigureOut">
              <a:rPr lang="en-US" smtClean="0"/>
              <a:t>10/4/2026</a:t>
            </a:fld>
            <a:endParaRPr lang="en-US" dirty="0"/>
          </a:p>
        </p:txBody>
      </p:sp>
      <p:sp>
        <p:nvSpPr>
          <p:cNvPr id="11" name="Slide Number Placeholder 6">
            <a:extLst>
              <a:ext uri="{FF2B5EF4-FFF2-40B4-BE49-F238E27FC236}">
                <a16:creationId xmlns:a16="http://schemas.microsoft.com/office/drawing/2014/main" id="{1208465C-8C77-73BF-D18F-D01907BAC864}"/>
              </a:ext>
            </a:extLst>
          </p:cNvPr>
          <p:cNvSpPr>
            <a:spLocks noGrp="1"/>
          </p:cNvSpPr>
          <p:nvPr>
            <p:ph type="sldNum" sz="quarter" idx="17"/>
          </p:nvPr>
        </p:nvSpPr>
        <p:spPr>
          <a:xfrm>
            <a:off x="11512296" y="6356350"/>
            <a:ext cx="574620" cy="365125"/>
          </a:xfrm>
        </p:spPr>
        <p:txBody>
          <a:bodyPr/>
          <a:lstStyle>
            <a:lvl1pPr>
              <a:defRPr>
                <a:solidFill>
                  <a:schemeClr val="tx1"/>
                </a:solidFill>
              </a:defRPr>
            </a:lvl1pPr>
          </a:lstStyle>
          <a:p>
            <a:fld id="{BE52DBF9-0494-4FDF-A1FC-7E90D077DA03}" type="slidenum">
              <a:rPr lang="en-US" smtClean="0"/>
              <a:t>‹#›</a:t>
            </a:fld>
            <a:endParaRPr lang="en-US" dirty="0"/>
          </a:p>
        </p:txBody>
      </p:sp>
      <p:cxnSp>
        <p:nvCxnSpPr>
          <p:cNvPr id="3" name="Straight Connector 2">
            <a:extLst>
              <a:ext uri="{FF2B5EF4-FFF2-40B4-BE49-F238E27FC236}">
                <a16:creationId xmlns:a16="http://schemas.microsoft.com/office/drawing/2014/main" id="{50E2A219-E459-07B3-1ED3-CBF7D239BE08}"/>
              </a:ext>
              <a:ext uri="{C183D7F6-B498-43B3-948B-1728B52AA6E4}">
                <adec:decorative xmlns:adec="http://schemas.microsoft.com/office/drawing/2017/decorative" val="1"/>
              </a:ext>
            </a:extLst>
          </p:cNvPr>
          <p:cNvCxnSpPr>
            <a:cxnSpLocks/>
          </p:cNvCxnSpPr>
          <p:nvPr/>
        </p:nvCxnSpPr>
        <p:spPr>
          <a:xfrm>
            <a:off x="8320570"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14637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303520" y="548640"/>
            <a:ext cx="6093225" cy="1143000"/>
          </a:xfrm>
        </p:spPr>
        <p:txBody>
          <a:bodyPr anchor="b">
            <a:noAutofit/>
          </a:bodyPr>
          <a:lstStyle>
            <a:lvl1pPr>
              <a:defRPr sz="3200">
                <a:solidFill>
                  <a:schemeClr val="tx1"/>
                </a:solidFill>
              </a:defRPr>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1"/>
            <a:ext cx="4793885" cy="6858000"/>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dirty="0"/>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303520" y="1828800"/>
            <a:ext cx="6071616" cy="448970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3" name="Straight Connector 2">
            <a:extLst>
              <a:ext uri="{FF2B5EF4-FFF2-40B4-BE49-F238E27FC236}">
                <a16:creationId xmlns:a16="http://schemas.microsoft.com/office/drawing/2014/main" id="{DF483F68-3490-71E7-A7DA-DA46BC485F75}"/>
              </a:ext>
              <a:ext uri="{C183D7F6-B498-43B3-948B-1728B52AA6E4}">
                <adec:decorative xmlns:adec="http://schemas.microsoft.com/office/drawing/2017/decorative" val="1"/>
              </a:ext>
            </a:extLst>
          </p:cNvPr>
          <p:cNvCxnSpPr>
            <a:cxnSpLocks/>
          </p:cNvCxnSpPr>
          <p:nvPr/>
        </p:nvCxnSpPr>
        <p:spPr>
          <a:xfrm>
            <a:off x="4797154"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59345FA4-0621-D8F1-73D0-046B7F4D7713}"/>
              </a:ext>
            </a:extLst>
          </p:cNvPr>
          <p:cNvSpPr>
            <a:spLocks noGrp="1"/>
          </p:cNvSpPr>
          <p:nvPr>
            <p:ph type="dt" sz="half" idx="15"/>
          </p:nvPr>
        </p:nvSpPr>
        <p:spPr>
          <a:xfrm rot="5400000">
            <a:off x="10425981" y="4687095"/>
            <a:ext cx="2706690" cy="365125"/>
          </a:xfrm>
        </p:spPr>
        <p:txBody>
          <a:bodyPr/>
          <a:lstStyle/>
          <a:p>
            <a:fld id="{5644BD39-9D4B-4B53-818A-1ED45B810A3E}" type="datetimeFigureOut">
              <a:rPr lang="en-US" smtClean="0"/>
              <a:t>10/4/2026</a:t>
            </a:fld>
            <a:endParaRPr lang="en-US" dirty="0"/>
          </a:p>
        </p:txBody>
      </p:sp>
      <p:sp>
        <p:nvSpPr>
          <p:cNvPr id="9" name="Footer Placeholder 8">
            <a:extLst>
              <a:ext uri="{FF2B5EF4-FFF2-40B4-BE49-F238E27FC236}">
                <a16:creationId xmlns:a16="http://schemas.microsoft.com/office/drawing/2014/main" id="{84C51678-E871-8AD4-08DA-BF7B7013A356}"/>
              </a:ext>
            </a:extLst>
          </p:cNvPr>
          <p:cNvSpPr>
            <a:spLocks noGrp="1"/>
          </p:cNvSpPr>
          <p:nvPr>
            <p:ph type="ftr" sz="quarter" idx="16"/>
          </p:nvPr>
        </p:nvSpPr>
        <p:spPr>
          <a:xfrm rot="16200000" flipH="1">
            <a:off x="10292565" y="1592957"/>
            <a:ext cx="2973522" cy="365125"/>
          </a:xfrm>
        </p:spPr>
        <p:txBody>
          <a:bodyPr/>
          <a:lstStyle/>
          <a:p>
            <a:endParaRPr lang="en-US" dirty="0"/>
          </a:p>
        </p:txBody>
      </p:sp>
      <p:sp>
        <p:nvSpPr>
          <p:cNvPr id="10" name="Slide Number Placeholder 9">
            <a:extLst>
              <a:ext uri="{FF2B5EF4-FFF2-40B4-BE49-F238E27FC236}">
                <a16:creationId xmlns:a16="http://schemas.microsoft.com/office/drawing/2014/main" id="{3CD01CE4-E064-7D2F-7D3A-9DA85E2777F2}"/>
              </a:ext>
            </a:extLst>
          </p:cNvPr>
          <p:cNvSpPr>
            <a:spLocks noGrp="1"/>
          </p:cNvSpPr>
          <p:nvPr>
            <p:ph type="sldNum" sz="quarter" idx="17"/>
          </p:nvPr>
        </p:nvSpPr>
        <p:spPr/>
        <p:txBody>
          <a:bodyPr/>
          <a:lstStyle/>
          <a:p>
            <a:fld id="{BE52DBF9-0494-4FDF-A1FC-7E90D077DA03}" type="slidenum">
              <a:rPr lang="en-US" smtClean="0"/>
              <a:t>‹#›</a:t>
            </a:fld>
            <a:endParaRPr lang="en-US" dirty="0"/>
          </a:p>
        </p:txBody>
      </p:sp>
    </p:spTree>
    <p:extLst>
      <p:ext uri="{BB962C8B-B14F-4D97-AF65-F5344CB8AC3E}">
        <p14:creationId xmlns:p14="http://schemas.microsoft.com/office/powerpoint/2010/main" val="13726789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548640"/>
            <a:ext cx="6135624" cy="1143000"/>
          </a:xfrm>
        </p:spPr>
        <p:txBody>
          <a:bodyPr anchor="b">
            <a:noAutofit/>
          </a:bodyPr>
          <a:lstStyle>
            <a:lvl1pPr>
              <a:defRPr sz="3200">
                <a:solidFill>
                  <a:schemeClr val="tx1"/>
                </a:solidFill>
              </a:defRPr>
            </a:lvl1pPr>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731520" y="1828800"/>
            <a:ext cx="6135624" cy="448970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7400544" y="0"/>
            <a:ext cx="4791456" cy="6858000"/>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dirty="0"/>
              <a:t> </a:t>
            </a:r>
          </a:p>
        </p:txBody>
      </p:sp>
      <p:cxnSp>
        <p:nvCxnSpPr>
          <p:cNvPr id="6" name="Straight Connector 5">
            <a:extLst>
              <a:ext uri="{FF2B5EF4-FFF2-40B4-BE49-F238E27FC236}">
                <a16:creationId xmlns:a16="http://schemas.microsoft.com/office/drawing/2014/main" id="{9BC07157-DE89-FE2F-0547-2E4055913A13}"/>
              </a:ext>
              <a:ext uri="{C183D7F6-B498-43B3-948B-1728B52AA6E4}">
                <adec:decorative xmlns:adec="http://schemas.microsoft.com/office/drawing/2017/decorative" val="1"/>
              </a:ext>
            </a:extLst>
          </p:cNvPr>
          <p:cNvCxnSpPr>
            <a:cxnSpLocks/>
          </p:cNvCxnSpPr>
          <p:nvPr/>
        </p:nvCxnSpPr>
        <p:spPr>
          <a:xfrm>
            <a:off x="7382022"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EF7A0C5A-6673-53CC-030B-67BA133D9741}"/>
              </a:ext>
            </a:extLst>
          </p:cNvPr>
          <p:cNvSpPr>
            <a:spLocks noGrp="1"/>
          </p:cNvSpPr>
          <p:nvPr>
            <p:ph type="dt" sz="half" idx="15"/>
          </p:nvPr>
        </p:nvSpPr>
        <p:spPr>
          <a:xfrm rot="5400000">
            <a:off x="-997745" y="4687095"/>
            <a:ext cx="2706690" cy="365125"/>
          </a:xfrm>
        </p:spPr>
        <p:txBody>
          <a:bodyPr/>
          <a:lstStyle/>
          <a:p>
            <a:fld id="{5644BD39-9D4B-4B53-818A-1ED45B810A3E}" type="datetimeFigureOut">
              <a:rPr lang="en-US" smtClean="0"/>
              <a:t>10/4/2026</a:t>
            </a:fld>
            <a:endParaRPr lang="en-US" dirty="0"/>
          </a:p>
        </p:txBody>
      </p:sp>
      <p:sp>
        <p:nvSpPr>
          <p:cNvPr id="7" name="Footer Placeholder 6">
            <a:extLst>
              <a:ext uri="{FF2B5EF4-FFF2-40B4-BE49-F238E27FC236}">
                <a16:creationId xmlns:a16="http://schemas.microsoft.com/office/drawing/2014/main" id="{92521688-F793-E4F2-732B-EEE6F58B758E}"/>
              </a:ext>
            </a:extLst>
          </p:cNvPr>
          <p:cNvSpPr>
            <a:spLocks noGrp="1"/>
          </p:cNvSpPr>
          <p:nvPr>
            <p:ph type="ftr" sz="quarter" idx="16"/>
          </p:nvPr>
        </p:nvSpPr>
        <p:spPr>
          <a:xfrm rot="16200000" flipH="1">
            <a:off x="-1131161" y="1592957"/>
            <a:ext cx="2973522" cy="365125"/>
          </a:xfrm>
        </p:spPr>
        <p:txBody>
          <a:bodyPr/>
          <a:lstStyle/>
          <a:p>
            <a:endParaRPr lang="en-US" dirty="0"/>
          </a:p>
        </p:txBody>
      </p:sp>
      <p:sp>
        <p:nvSpPr>
          <p:cNvPr id="9" name="Slide Number Placeholder 8">
            <a:extLst>
              <a:ext uri="{FF2B5EF4-FFF2-40B4-BE49-F238E27FC236}">
                <a16:creationId xmlns:a16="http://schemas.microsoft.com/office/drawing/2014/main" id="{2DDBE29E-7417-B57C-BA94-1DBC14BE461B}"/>
              </a:ext>
            </a:extLst>
          </p:cNvPr>
          <p:cNvSpPr>
            <a:spLocks noGrp="1"/>
          </p:cNvSpPr>
          <p:nvPr>
            <p:ph type="sldNum" sz="quarter" idx="17"/>
          </p:nvPr>
        </p:nvSpPr>
        <p:spPr>
          <a:xfrm>
            <a:off x="51117" y="6356350"/>
            <a:ext cx="574620" cy="365125"/>
          </a:xfrm>
        </p:spPr>
        <p:txBody>
          <a:bodyPr/>
          <a:lstStyle/>
          <a:p>
            <a:fld id="{BE52DBF9-0494-4FDF-A1FC-7E90D077DA03}" type="slidenum">
              <a:rPr lang="en-US" smtClean="0"/>
              <a:t>‹#›</a:t>
            </a:fld>
            <a:endParaRPr lang="en-US" dirty="0"/>
          </a:p>
        </p:txBody>
      </p:sp>
    </p:spTree>
    <p:extLst>
      <p:ext uri="{BB962C8B-B14F-4D97-AF65-F5344CB8AC3E}">
        <p14:creationId xmlns:p14="http://schemas.microsoft.com/office/powerpoint/2010/main" val="35719703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320040"/>
            <a:ext cx="6858000" cy="932688"/>
          </a:xfrm>
        </p:spPr>
        <p:txBody>
          <a:bodyPr anchor="b">
            <a:noAutofit/>
          </a:bodyPr>
          <a:lstStyle>
            <a:lvl1pPr>
              <a:defRPr sz="3200">
                <a:solidFill>
                  <a:schemeClr val="tx1"/>
                </a:solidFill>
              </a:defRPr>
            </a:lvl1pPr>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731520" y="1380744"/>
            <a:ext cx="6858000" cy="498348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8091732" y="0"/>
            <a:ext cx="4100267" cy="6858000"/>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dirty="0"/>
              <a:t> </a:t>
            </a:r>
          </a:p>
        </p:txBody>
      </p:sp>
      <p:cxnSp>
        <p:nvCxnSpPr>
          <p:cNvPr id="4" name="Straight Connector 3">
            <a:extLst>
              <a:ext uri="{FF2B5EF4-FFF2-40B4-BE49-F238E27FC236}">
                <a16:creationId xmlns:a16="http://schemas.microsoft.com/office/drawing/2014/main" id="{3C626C00-7A36-46A2-880D-F484910B3412}"/>
              </a:ext>
              <a:ext uri="{C183D7F6-B498-43B3-948B-1728B52AA6E4}">
                <adec:decorative xmlns:adec="http://schemas.microsoft.com/office/drawing/2017/decorative" val="1"/>
              </a:ext>
            </a:extLst>
          </p:cNvPr>
          <p:cNvCxnSpPr>
            <a:cxnSpLocks/>
          </p:cNvCxnSpPr>
          <p:nvPr/>
        </p:nvCxnSpPr>
        <p:spPr>
          <a:xfrm>
            <a:off x="8077761"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Date Placeholder 2">
            <a:extLst>
              <a:ext uri="{FF2B5EF4-FFF2-40B4-BE49-F238E27FC236}">
                <a16:creationId xmlns:a16="http://schemas.microsoft.com/office/drawing/2014/main" id="{68FF6D8B-36A2-DF79-CDB9-885694DCA71D}"/>
              </a:ext>
            </a:extLst>
          </p:cNvPr>
          <p:cNvSpPr>
            <a:spLocks noGrp="1"/>
          </p:cNvSpPr>
          <p:nvPr>
            <p:ph type="dt" sz="half" idx="15"/>
          </p:nvPr>
        </p:nvSpPr>
        <p:spPr>
          <a:xfrm rot="5400000">
            <a:off x="-997745" y="4687095"/>
            <a:ext cx="2706690" cy="365125"/>
          </a:xfrm>
        </p:spPr>
        <p:txBody>
          <a:bodyPr/>
          <a:lstStyle/>
          <a:p>
            <a:fld id="{5644BD39-9D4B-4B53-818A-1ED45B810A3E}" type="datetimeFigureOut">
              <a:rPr lang="en-US" smtClean="0"/>
              <a:t>10/4/2026</a:t>
            </a:fld>
            <a:endParaRPr lang="en-US" dirty="0"/>
          </a:p>
        </p:txBody>
      </p:sp>
      <p:sp>
        <p:nvSpPr>
          <p:cNvPr id="5" name="Footer Placeholder 4">
            <a:extLst>
              <a:ext uri="{FF2B5EF4-FFF2-40B4-BE49-F238E27FC236}">
                <a16:creationId xmlns:a16="http://schemas.microsoft.com/office/drawing/2014/main" id="{63A2396A-E38F-CC9C-7303-71F99D082082}"/>
              </a:ext>
            </a:extLst>
          </p:cNvPr>
          <p:cNvSpPr>
            <a:spLocks noGrp="1"/>
          </p:cNvSpPr>
          <p:nvPr>
            <p:ph type="ftr" sz="quarter" idx="16"/>
          </p:nvPr>
        </p:nvSpPr>
        <p:spPr>
          <a:xfrm rot="16200000" flipH="1">
            <a:off x="-1131161" y="1592957"/>
            <a:ext cx="2973522" cy="365125"/>
          </a:xfrm>
        </p:spPr>
        <p:txBody>
          <a:bodyPr/>
          <a:lstStyle/>
          <a:p>
            <a:endParaRPr lang="en-US" dirty="0"/>
          </a:p>
        </p:txBody>
      </p:sp>
      <p:sp>
        <p:nvSpPr>
          <p:cNvPr id="6" name="Slide Number Placeholder 5">
            <a:extLst>
              <a:ext uri="{FF2B5EF4-FFF2-40B4-BE49-F238E27FC236}">
                <a16:creationId xmlns:a16="http://schemas.microsoft.com/office/drawing/2014/main" id="{483B0E4B-031C-4F2A-1993-D824DD71F7DE}"/>
              </a:ext>
            </a:extLst>
          </p:cNvPr>
          <p:cNvSpPr>
            <a:spLocks noGrp="1"/>
          </p:cNvSpPr>
          <p:nvPr>
            <p:ph type="sldNum" sz="quarter" idx="17"/>
          </p:nvPr>
        </p:nvSpPr>
        <p:spPr>
          <a:xfrm>
            <a:off x="51117" y="6356350"/>
            <a:ext cx="574620" cy="365125"/>
          </a:xfrm>
        </p:spPr>
        <p:txBody>
          <a:bodyPr/>
          <a:lstStyle/>
          <a:p>
            <a:fld id="{BE52DBF9-0494-4FDF-A1FC-7E90D077DA03}" type="slidenum">
              <a:rPr lang="en-US" smtClean="0"/>
              <a:t>‹#›</a:t>
            </a:fld>
            <a:endParaRPr lang="en-US" dirty="0"/>
          </a:p>
        </p:txBody>
      </p:sp>
    </p:spTree>
    <p:extLst>
      <p:ext uri="{BB962C8B-B14F-4D97-AF65-F5344CB8AC3E}">
        <p14:creationId xmlns:p14="http://schemas.microsoft.com/office/powerpoint/2010/main" val="42039731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583413"/>
            <a:ext cx="4361688" cy="1262639"/>
          </a:xfrm>
        </p:spPr>
        <p:txBody>
          <a:bodyPr anchor="b">
            <a:noAutofit/>
          </a:bodyPr>
          <a:lstStyle>
            <a:lvl1pPr>
              <a:defRPr sz="3200">
                <a:solidFill>
                  <a:schemeClr val="tx1"/>
                </a:solidFill>
              </a:defRPr>
            </a:lvl1pPr>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731520" y="1979461"/>
            <a:ext cx="4360863" cy="432926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5745480" y="0"/>
            <a:ext cx="6446520" cy="6858000"/>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dirty="0"/>
              <a:t> </a:t>
            </a:r>
          </a:p>
        </p:txBody>
      </p:sp>
      <p:cxnSp>
        <p:nvCxnSpPr>
          <p:cNvPr id="5" name="Straight Connector 4">
            <a:extLst>
              <a:ext uri="{FF2B5EF4-FFF2-40B4-BE49-F238E27FC236}">
                <a16:creationId xmlns:a16="http://schemas.microsoft.com/office/drawing/2014/main" id="{1481977D-48BC-F135-96F9-1655E4BEE673}"/>
              </a:ext>
              <a:ext uri="{C183D7F6-B498-43B3-948B-1728B52AA6E4}">
                <adec:decorative xmlns:adec="http://schemas.microsoft.com/office/drawing/2017/decorative" val="1"/>
              </a:ext>
            </a:extLst>
          </p:cNvPr>
          <p:cNvCxnSpPr>
            <a:cxnSpLocks/>
          </p:cNvCxnSpPr>
          <p:nvPr/>
        </p:nvCxnSpPr>
        <p:spPr>
          <a:xfrm>
            <a:off x="5732126"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Date Placeholder 2">
            <a:extLst>
              <a:ext uri="{FF2B5EF4-FFF2-40B4-BE49-F238E27FC236}">
                <a16:creationId xmlns:a16="http://schemas.microsoft.com/office/drawing/2014/main" id="{EA981C2C-E0DD-29A7-8209-50D664881524}"/>
              </a:ext>
            </a:extLst>
          </p:cNvPr>
          <p:cNvSpPr>
            <a:spLocks noGrp="1"/>
          </p:cNvSpPr>
          <p:nvPr>
            <p:ph type="dt" sz="half" idx="15"/>
          </p:nvPr>
        </p:nvSpPr>
        <p:spPr>
          <a:xfrm rot="5400000">
            <a:off x="-997745" y="4687095"/>
            <a:ext cx="2706690" cy="365125"/>
          </a:xfrm>
        </p:spPr>
        <p:txBody>
          <a:bodyPr/>
          <a:lstStyle/>
          <a:p>
            <a:fld id="{5644BD39-9D4B-4B53-818A-1ED45B810A3E}" type="datetimeFigureOut">
              <a:rPr lang="en-US" smtClean="0"/>
              <a:t>10/4/2026</a:t>
            </a:fld>
            <a:endParaRPr lang="en-US" dirty="0"/>
          </a:p>
        </p:txBody>
      </p:sp>
      <p:sp>
        <p:nvSpPr>
          <p:cNvPr id="6" name="Footer Placeholder 4">
            <a:extLst>
              <a:ext uri="{FF2B5EF4-FFF2-40B4-BE49-F238E27FC236}">
                <a16:creationId xmlns:a16="http://schemas.microsoft.com/office/drawing/2014/main" id="{D205369F-8CCB-402F-9055-2BF12262B54D}"/>
              </a:ext>
            </a:extLst>
          </p:cNvPr>
          <p:cNvSpPr>
            <a:spLocks noGrp="1"/>
          </p:cNvSpPr>
          <p:nvPr>
            <p:ph type="ftr" sz="quarter" idx="16"/>
          </p:nvPr>
        </p:nvSpPr>
        <p:spPr>
          <a:xfrm rot="16200000" flipH="1">
            <a:off x="-1131161" y="1592957"/>
            <a:ext cx="2973522" cy="365125"/>
          </a:xfrm>
        </p:spPr>
        <p:txBody>
          <a:bodyPr/>
          <a:lstStyle/>
          <a:p>
            <a:endParaRPr lang="en-US" dirty="0"/>
          </a:p>
        </p:txBody>
      </p:sp>
      <p:sp>
        <p:nvSpPr>
          <p:cNvPr id="7" name="Slide Number Placeholder 5">
            <a:extLst>
              <a:ext uri="{FF2B5EF4-FFF2-40B4-BE49-F238E27FC236}">
                <a16:creationId xmlns:a16="http://schemas.microsoft.com/office/drawing/2014/main" id="{133591F2-4BD3-37D0-B00E-B2CD5F47A36C}"/>
              </a:ext>
            </a:extLst>
          </p:cNvPr>
          <p:cNvSpPr>
            <a:spLocks noGrp="1"/>
          </p:cNvSpPr>
          <p:nvPr>
            <p:ph type="sldNum" sz="quarter" idx="17"/>
          </p:nvPr>
        </p:nvSpPr>
        <p:spPr>
          <a:xfrm>
            <a:off x="51117" y="6356350"/>
            <a:ext cx="574620" cy="365125"/>
          </a:xfrm>
        </p:spPr>
        <p:txBody>
          <a:bodyPr/>
          <a:lstStyle/>
          <a:p>
            <a:fld id="{BE52DBF9-0494-4FDF-A1FC-7E90D077DA03}" type="slidenum">
              <a:rPr lang="en-US" smtClean="0"/>
              <a:t>‹#›</a:t>
            </a:fld>
            <a:endParaRPr lang="en-US" dirty="0"/>
          </a:p>
        </p:txBody>
      </p:sp>
    </p:spTree>
    <p:extLst>
      <p:ext uri="{BB962C8B-B14F-4D97-AF65-F5344CB8AC3E}">
        <p14:creationId xmlns:p14="http://schemas.microsoft.com/office/powerpoint/2010/main" val="31608941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320040"/>
            <a:ext cx="4572000" cy="932688"/>
          </a:xfrm>
        </p:spPr>
        <p:txBody>
          <a:bodyPr anchor="b"/>
          <a:lstStyle>
            <a:lvl1pPr>
              <a:defRPr sz="3200">
                <a:solidFill>
                  <a:schemeClr val="tx1"/>
                </a:solidFill>
              </a:defRPr>
            </a:lvl1pPr>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731520" y="1380744"/>
            <a:ext cx="4572000" cy="498348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5917720" y="0"/>
            <a:ext cx="6274279" cy="6858000"/>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dirty="0"/>
              <a:t> </a:t>
            </a:r>
          </a:p>
        </p:txBody>
      </p:sp>
      <p:cxnSp>
        <p:nvCxnSpPr>
          <p:cNvPr id="5" name="Straight Connector 4">
            <a:extLst>
              <a:ext uri="{FF2B5EF4-FFF2-40B4-BE49-F238E27FC236}">
                <a16:creationId xmlns:a16="http://schemas.microsoft.com/office/drawing/2014/main" id="{B18BEB48-A052-9364-6EF6-F698004CA571}"/>
              </a:ext>
              <a:ext uri="{C183D7F6-B498-43B3-948B-1728B52AA6E4}">
                <adec:decorative xmlns:adec="http://schemas.microsoft.com/office/drawing/2017/decorative" val="1"/>
              </a:ext>
            </a:extLst>
          </p:cNvPr>
          <p:cNvCxnSpPr>
            <a:cxnSpLocks/>
          </p:cNvCxnSpPr>
          <p:nvPr/>
        </p:nvCxnSpPr>
        <p:spPr>
          <a:xfrm>
            <a:off x="5911724"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Date Placeholder 2">
            <a:extLst>
              <a:ext uri="{FF2B5EF4-FFF2-40B4-BE49-F238E27FC236}">
                <a16:creationId xmlns:a16="http://schemas.microsoft.com/office/drawing/2014/main" id="{417D8113-ECE6-D6F5-9CA4-C96A535F4799}"/>
              </a:ext>
            </a:extLst>
          </p:cNvPr>
          <p:cNvSpPr>
            <a:spLocks noGrp="1"/>
          </p:cNvSpPr>
          <p:nvPr>
            <p:ph type="dt" sz="half" idx="15"/>
          </p:nvPr>
        </p:nvSpPr>
        <p:spPr>
          <a:xfrm rot="5400000">
            <a:off x="-997745" y="4687095"/>
            <a:ext cx="2706690" cy="365125"/>
          </a:xfrm>
        </p:spPr>
        <p:txBody>
          <a:bodyPr/>
          <a:lstStyle/>
          <a:p>
            <a:fld id="{5644BD39-9D4B-4B53-818A-1ED45B810A3E}" type="datetimeFigureOut">
              <a:rPr lang="en-US" smtClean="0"/>
              <a:t>10/4/2026</a:t>
            </a:fld>
            <a:endParaRPr lang="en-US" dirty="0"/>
          </a:p>
        </p:txBody>
      </p:sp>
      <p:sp>
        <p:nvSpPr>
          <p:cNvPr id="6" name="Footer Placeholder 4">
            <a:extLst>
              <a:ext uri="{FF2B5EF4-FFF2-40B4-BE49-F238E27FC236}">
                <a16:creationId xmlns:a16="http://schemas.microsoft.com/office/drawing/2014/main" id="{629A0137-F97A-8194-464D-3B7D4814A8AE}"/>
              </a:ext>
            </a:extLst>
          </p:cNvPr>
          <p:cNvSpPr>
            <a:spLocks noGrp="1"/>
          </p:cNvSpPr>
          <p:nvPr>
            <p:ph type="ftr" sz="quarter" idx="16"/>
          </p:nvPr>
        </p:nvSpPr>
        <p:spPr>
          <a:xfrm rot="16200000" flipH="1">
            <a:off x="-1131161" y="1592957"/>
            <a:ext cx="2973522" cy="365125"/>
          </a:xfrm>
        </p:spPr>
        <p:txBody>
          <a:bodyPr/>
          <a:lstStyle/>
          <a:p>
            <a:endParaRPr lang="en-US" dirty="0"/>
          </a:p>
        </p:txBody>
      </p:sp>
      <p:sp>
        <p:nvSpPr>
          <p:cNvPr id="7" name="Slide Number Placeholder 5">
            <a:extLst>
              <a:ext uri="{FF2B5EF4-FFF2-40B4-BE49-F238E27FC236}">
                <a16:creationId xmlns:a16="http://schemas.microsoft.com/office/drawing/2014/main" id="{E3FE5686-63A9-B1A1-5734-F96A96514650}"/>
              </a:ext>
            </a:extLst>
          </p:cNvPr>
          <p:cNvSpPr>
            <a:spLocks noGrp="1"/>
          </p:cNvSpPr>
          <p:nvPr>
            <p:ph type="sldNum" sz="quarter" idx="17"/>
          </p:nvPr>
        </p:nvSpPr>
        <p:spPr>
          <a:xfrm>
            <a:off x="51117" y="6356350"/>
            <a:ext cx="574620" cy="365125"/>
          </a:xfrm>
        </p:spPr>
        <p:txBody>
          <a:bodyPr/>
          <a:lstStyle/>
          <a:p>
            <a:fld id="{BE52DBF9-0494-4FDF-A1FC-7E90D077DA03}" type="slidenum">
              <a:rPr lang="en-US" smtClean="0"/>
              <a:t>‹#›</a:t>
            </a:fld>
            <a:endParaRPr lang="en-US" dirty="0"/>
          </a:p>
        </p:txBody>
      </p:sp>
    </p:spTree>
    <p:extLst>
      <p:ext uri="{BB962C8B-B14F-4D97-AF65-F5344CB8AC3E}">
        <p14:creationId xmlns:p14="http://schemas.microsoft.com/office/powerpoint/2010/main" val="23901744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5012268"/>
            <a:ext cx="3739896" cy="1390330"/>
          </a:xfrm>
        </p:spPr>
        <p:txBody>
          <a:bodyPr anchor="t">
            <a:normAutofit/>
          </a:bodyPr>
          <a:lstStyle>
            <a:lvl1pPr>
              <a:defRPr sz="3200">
                <a:solidFill>
                  <a:schemeClr val="tx1"/>
                </a:solidFill>
              </a:defRPr>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12192000" cy="4635132"/>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dirty="0"/>
              <a:t> </a:t>
            </a:r>
          </a:p>
        </p:txBody>
      </p:sp>
      <p:sp>
        <p:nvSpPr>
          <p:cNvPr id="4" name="Footer Placeholder 5">
            <a:extLst>
              <a:ext uri="{FF2B5EF4-FFF2-40B4-BE49-F238E27FC236}">
                <a16:creationId xmlns:a16="http://schemas.microsoft.com/office/drawing/2014/main" id="{485E715F-A05B-F2BC-ABF4-447E9B58E0C2}"/>
              </a:ext>
            </a:extLst>
          </p:cNvPr>
          <p:cNvSpPr>
            <a:spLocks noGrp="1"/>
          </p:cNvSpPr>
          <p:nvPr>
            <p:ph type="ftr" sz="quarter" idx="15"/>
          </p:nvPr>
        </p:nvSpPr>
        <p:spPr>
          <a:xfrm rot="16200000">
            <a:off x="-499001" y="5684309"/>
            <a:ext cx="1709209" cy="365125"/>
          </a:xfrm>
        </p:spPr>
        <p:txBody>
          <a:bodyPr/>
          <a:lstStyle/>
          <a:p>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846320" y="5012267"/>
            <a:ext cx="6400800" cy="1390330"/>
          </a:xfrm>
        </p:spPr>
        <p:txBody>
          <a:bodyPr>
            <a:noAutofit/>
          </a:bodyPr>
          <a:lstStyle>
            <a:lvl1pPr marL="0" indent="0">
              <a:buFont typeface="Arial" panose="020B0604020202020204" pitchFamily="34" charset="0"/>
              <a:buNone/>
              <a:defRPr sz="1800">
                <a:solidFill>
                  <a:schemeClr val="tx1"/>
                </a:solidFill>
              </a:defRPr>
            </a:lvl1pPr>
            <a:lvl2pPr marL="228600" indent="0">
              <a:buFont typeface="Arial" panose="020B0604020202020204" pitchFamily="34" charset="0"/>
              <a:buNone/>
              <a:defRPr sz="1600">
                <a:solidFill>
                  <a:schemeClr val="tx1"/>
                </a:solidFill>
              </a:defRPr>
            </a:lvl2pPr>
            <a:lvl3pPr marL="457200" indent="0">
              <a:buFont typeface="Arial" panose="020B0604020202020204" pitchFamily="34" charset="0"/>
              <a:buNone/>
              <a:defRPr sz="1400">
                <a:solidFill>
                  <a:schemeClr val="tx1"/>
                </a:solidFill>
              </a:defRPr>
            </a:lvl3pPr>
            <a:lvl4pPr marL="685800" indent="0">
              <a:buFont typeface="Arial" panose="020B0604020202020204" pitchFamily="34" charset="0"/>
              <a:buNone/>
              <a:defRPr sz="1200">
                <a:solidFill>
                  <a:schemeClr val="tx1"/>
                </a:solidFill>
              </a:defRPr>
            </a:lvl4pPr>
            <a:lvl5pPr marL="914400" indent="0">
              <a:buFont typeface="Arial" panose="020B0604020202020204" pitchFamily="34" charset="0"/>
              <a:buNone/>
              <a:defRPr sz="11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rot="5400000">
            <a:off x="11173959" y="5435073"/>
            <a:ext cx="1210734" cy="365125"/>
          </a:xfrm>
        </p:spPr>
        <p:txBody>
          <a:bodyPr/>
          <a:lstStyle>
            <a:lvl1pPr>
              <a:defRPr>
                <a:solidFill>
                  <a:schemeClr val="tx1"/>
                </a:solidFill>
              </a:defRPr>
            </a:lvl1pPr>
          </a:lstStyle>
          <a:p>
            <a:fld id="{5644BD39-9D4B-4B53-818A-1ED45B810A3E}" type="datetimeFigureOut">
              <a:rPr lang="en-US" smtClean="0"/>
              <a:t>10/4/2026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defRPr>
            </a:lvl1pPr>
          </a:lstStyle>
          <a:p>
            <a:fld id="{BE52DBF9-0494-4FDF-A1FC-7E90D077DA03}" type="slidenum">
              <a:rPr lang="en-US" smtClean="0"/>
              <a:t>‹#›</a:t>
            </a:fld>
            <a:endParaRPr lang="en-US" dirty="0"/>
          </a:p>
        </p:txBody>
      </p:sp>
      <p:cxnSp>
        <p:nvCxnSpPr>
          <p:cNvPr id="3" name="Straight Connector 2">
            <a:extLst>
              <a:ext uri="{FF2B5EF4-FFF2-40B4-BE49-F238E27FC236}">
                <a16:creationId xmlns:a16="http://schemas.microsoft.com/office/drawing/2014/main" id="{2A2B6090-1D21-5610-7943-4C4F96A6C767}"/>
              </a:ext>
              <a:ext uri="{C183D7F6-B498-43B3-948B-1728B52AA6E4}">
                <adec:decorative xmlns:adec="http://schemas.microsoft.com/office/drawing/2017/decorative" val="1"/>
              </a:ext>
            </a:extLst>
          </p:cNvPr>
          <p:cNvCxnSpPr>
            <a:cxnSpLocks/>
          </p:cNvCxnSpPr>
          <p:nvPr/>
        </p:nvCxnSpPr>
        <p:spPr>
          <a:xfrm flipH="1">
            <a:off x="0" y="4638230"/>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3273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40080" y="4882896"/>
            <a:ext cx="3657603" cy="1453896"/>
          </a:xfrm>
        </p:spPr>
        <p:txBody>
          <a:bodyPr anchor="t">
            <a:normAutofit/>
          </a:bodyPr>
          <a:lstStyle>
            <a:lvl1pPr algn="ctr">
              <a:defRPr sz="3200">
                <a:solidFill>
                  <a:schemeClr val="tx1"/>
                </a:solidFill>
              </a:defRPr>
            </a:lvl1pPr>
          </a:lstStyle>
          <a:p>
            <a:r>
              <a:rPr lang="en-US"/>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16" name="Picture Placeholder 15">
            <a:extLst>
              <a:ext uri="{FF2B5EF4-FFF2-40B4-BE49-F238E27FC236}">
                <a16:creationId xmlns:a16="http://schemas.microsoft.com/office/drawing/2014/main" id="{838F5DE0-1AA8-5320-EBEC-7B2EEF399630}"/>
              </a:ext>
            </a:extLst>
          </p:cNvPr>
          <p:cNvSpPr>
            <a:spLocks noGrp="1"/>
          </p:cNvSpPr>
          <p:nvPr>
            <p:ph type="pic" sz="quarter" idx="13" hasCustomPrompt="1"/>
          </p:nvPr>
        </p:nvSpPr>
        <p:spPr>
          <a:xfrm>
            <a:off x="731520" y="548642"/>
            <a:ext cx="3490175" cy="4041647"/>
          </a:xfrm>
          <a:custGeom>
            <a:avLst/>
            <a:gdLst>
              <a:gd name="connsiteX0" fmla="*/ 1745088 w 3490175"/>
              <a:gd name="connsiteY0" fmla="*/ 0 h 4041647"/>
              <a:gd name="connsiteX1" fmla="*/ 3490175 w 3490175"/>
              <a:gd name="connsiteY1" fmla="*/ 1745088 h 4041647"/>
              <a:gd name="connsiteX2" fmla="*/ 3490175 w 3490175"/>
              <a:gd name="connsiteY2" fmla="*/ 3141232 h 4041647"/>
              <a:gd name="connsiteX3" fmla="*/ 3490175 w 3490175"/>
              <a:gd name="connsiteY3" fmla="*/ 3490175 h 4041647"/>
              <a:gd name="connsiteX4" fmla="*/ 3490175 w 3490175"/>
              <a:gd name="connsiteY4" fmla="*/ 4041647 h 4041647"/>
              <a:gd name="connsiteX5" fmla="*/ 0 w 3490175"/>
              <a:gd name="connsiteY5" fmla="*/ 4041647 h 4041647"/>
              <a:gd name="connsiteX6" fmla="*/ 0 w 3490175"/>
              <a:gd name="connsiteY6" fmla="*/ 3490175 h 4041647"/>
              <a:gd name="connsiteX7" fmla="*/ 0 w 3490175"/>
              <a:gd name="connsiteY7" fmla="*/ 3141232 h 4041647"/>
              <a:gd name="connsiteX8" fmla="*/ 0 w 3490175"/>
              <a:gd name="connsiteY8" fmla="*/ 1745088 h 4041647"/>
              <a:gd name="connsiteX9" fmla="*/ 1745088 w 3490175"/>
              <a:gd name="connsiteY9" fmla="*/ 0 h 4041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90175" h="4041647">
                <a:moveTo>
                  <a:pt x="1745088" y="0"/>
                </a:moveTo>
                <a:cubicBezTo>
                  <a:pt x="2708873" y="0"/>
                  <a:pt x="3490175" y="781302"/>
                  <a:pt x="3490175" y="1745088"/>
                </a:cubicBezTo>
                <a:lnTo>
                  <a:pt x="3490175" y="3141232"/>
                </a:lnTo>
                <a:lnTo>
                  <a:pt x="3490175" y="3490175"/>
                </a:lnTo>
                <a:lnTo>
                  <a:pt x="3490175" y="4041647"/>
                </a:lnTo>
                <a:lnTo>
                  <a:pt x="0" y="4041647"/>
                </a:lnTo>
                <a:lnTo>
                  <a:pt x="0" y="3490175"/>
                </a:lnTo>
                <a:lnTo>
                  <a:pt x="0" y="3141232"/>
                </a:lnTo>
                <a:lnTo>
                  <a:pt x="0" y="1745088"/>
                </a:lnTo>
                <a:cubicBezTo>
                  <a:pt x="0" y="781302"/>
                  <a:pt x="781302" y="0"/>
                  <a:pt x="1745088" y="0"/>
                </a:cubicBezTo>
                <a:close/>
              </a:path>
            </a:pathLst>
          </a:custGeom>
          <a:blipFill dpi="0" rotWithShape="1">
            <a:blip r:embed="rId2">
              <a:alphaModFix amt="81000"/>
              <a:extLst>
                <a:ext uri="{28A0092B-C50C-407E-A947-70E740481C1C}">
                  <a14:useLocalDpi xmlns:a14="http://schemas.microsoft.com/office/drawing/2010/main" val="0"/>
                </a:ext>
              </a:extLst>
            </a:blip>
            <a:srcRect/>
            <a:stretch>
              <a:fillRect/>
            </a:stretch>
          </a:blipFill>
          <a:ln w="6350">
            <a:solidFill>
              <a:schemeClr val="tx1"/>
            </a:solidFill>
          </a:ln>
        </p:spPr>
        <p:txBody>
          <a:bodyPr wrap="square">
            <a:noAutofit/>
          </a:bodyPr>
          <a:lstStyle>
            <a:lvl1pPr>
              <a:defRPr>
                <a:solidFill>
                  <a:schemeClr val="tx1"/>
                </a:solidFill>
              </a:defRPr>
            </a:lvl1pPr>
          </a:lstStyle>
          <a:p>
            <a:r>
              <a:rPr lang="en-US" dirty="0"/>
              <a:t> </a:t>
            </a: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4937760" y="549275"/>
            <a:ext cx="6561138" cy="575945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defRPr>
            </a:lvl1pPr>
          </a:lstStyle>
          <a:p>
            <a:fld id="{5644BD39-9D4B-4B53-818A-1ED45B810A3E}" type="datetimeFigureOut">
              <a:rPr lang="en-US" smtClean="0"/>
              <a:t>10/4/2026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defRPr>
            </a:lvl1pPr>
          </a:lstStyle>
          <a:p>
            <a:fld id="{BE52DBF9-0494-4FDF-A1FC-7E90D077DA03}" type="slidenum">
              <a:rPr lang="en-US" smtClean="0"/>
              <a:t>‹#›</a:t>
            </a:fld>
            <a:endParaRPr lang="en-US" dirty="0"/>
          </a:p>
        </p:txBody>
      </p:sp>
      <p:cxnSp>
        <p:nvCxnSpPr>
          <p:cNvPr id="3" name="Straight Connector 2">
            <a:extLst>
              <a:ext uri="{FF2B5EF4-FFF2-40B4-BE49-F238E27FC236}">
                <a16:creationId xmlns:a16="http://schemas.microsoft.com/office/drawing/2014/main" id="{619C3A72-7CAE-129F-7490-B687280EF1C9}"/>
              </a:ext>
              <a:ext uri="{C183D7F6-B498-43B3-948B-1728B52AA6E4}">
                <adec:decorative xmlns:adec="http://schemas.microsoft.com/office/drawing/2017/decorative" val="1"/>
              </a:ext>
            </a:extLst>
          </p:cNvPr>
          <p:cNvCxnSpPr>
            <a:cxnSpLocks/>
          </p:cNvCxnSpPr>
          <p:nvPr/>
        </p:nvCxnSpPr>
        <p:spPr>
          <a:xfrm>
            <a:off x="4646117"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186790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18164" y="559341"/>
            <a:ext cx="10755670" cy="932688"/>
          </a:xfrm>
        </p:spPr>
        <p:txBody>
          <a:bodyPr anchor="b"/>
          <a:lstStyle/>
          <a:p>
            <a:r>
              <a:rPr lang="en-US"/>
              <a:t>Click to edit Master title style</a:t>
            </a:r>
          </a:p>
        </p:txBody>
      </p:sp>
      <p:sp>
        <p:nvSpPr>
          <p:cNvPr id="9" name="Footer Placeholder 5">
            <a:extLst>
              <a:ext uri="{FF2B5EF4-FFF2-40B4-BE49-F238E27FC236}">
                <a16:creationId xmlns:a16="http://schemas.microsoft.com/office/drawing/2014/main" id="{3C89FBB9-2C05-A4C1-ECB4-D6A5C4219E42}"/>
              </a:ext>
            </a:extLst>
          </p:cNvPr>
          <p:cNvSpPr>
            <a:spLocks noGrp="1"/>
          </p:cNvSpPr>
          <p:nvPr>
            <p:ph type="ftr" sz="quarter" idx="16"/>
          </p:nvPr>
        </p:nvSpPr>
        <p:spPr>
          <a:xfrm rot="16200000" flipH="1">
            <a:off x="-1131161" y="1592957"/>
            <a:ext cx="2973522" cy="365125"/>
          </a:xfrm>
        </p:spPr>
        <p:txBody>
          <a:bodyPr/>
          <a:lstStyle>
            <a:lvl1pPr>
              <a:defRPr>
                <a:solidFill>
                  <a:schemeClr val="tx1"/>
                </a:solidFill>
              </a:defRPr>
            </a:lvl1pPr>
          </a:lstStyle>
          <a:p>
            <a:endParaRPr lang="en-US" dirty="0"/>
          </a:p>
        </p:txBody>
      </p:sp>
      <p:sp>
        <p:nvSpPr>
          <p:cNvPr id="3" name="Date Placeholder 4">
            <a:extLst>
              <a:ext uri="{FF2B5EF4-FFF2-40B4-BE49-F238E27FC236}">
                <a16:creationId xmlns:a16="http://schemas.microsoft.com/office/drawing/2014/main" id="{BBB07A11-50DE-6BC0-0514-6E2C14A47985}"/>
              </a:ext>
            </a:extLst>
          </p:cNvPr>
          <p:cNvSpPr>
            <a:spLocks noGrp="1"/>
          </p:cNvSpPr>
          <p:nvPr>
            <p:ph type="dt" sz="half" idx="15"/>
          </p:nvPr>
        </p:nvSpPr>
        <p:spPr>
          <a:xfrm rot="16200000" flipH="1">
            <a:off x="-997746" y="4594946"/>
            <a:ext cx="2706690" cy="365125"/>
          </a:xfrm>
        </p:spPr>
        <p:txBody>
          <a:bodyPr/>
          <a:lstStyle>
            <a:lvl1pPr algn="l">
              <a:defRPr>
                <a:solidFill>
                  <a:schemeClr val="tx1"/>
                </a:solidFill>
              </a:defRPr>
            </a:lvl1pPr>
          </a:lstStyle>
          <a:p>
            <a:fld id="{5644BD39-9D4B-4B53-818A-1ED45B810A3E}" type="datetimeFigureOut">
              <a:rPr lang="en-US" smtClean="0"/>
              <a:t>10/4/2026</a:t>
            </a:fld>
            <a:endParaRPr lang="en-US" dirty="0"/>
          </a:p>
        </p:txBody>
      </p:sp>
      <p:sp>
        <p:nvSpPr>
          <p:cNvPr id="6" name="Slide Number Placeholder 6">
            <a:extLst>
              <a:ext uri="{FF2B5EF4-FFF2-40B4-BE49-F238E27FC236}">
                <a16:creationId xmlns:a16="http://schemas.microsoft.com/office/drawing/2014/main" id="{03ED5F49-F9F7-05A9-62AC-C9C8DF2EADE8}"/>
              </a:ext>
            </a:extLst>
          </p:cNvPr>
          <p:cNvSpPr>
            <a:spLocks noGrp="1"/>
          </p:cNvSpPr>
          <p:nvPr>
            <p:ph type="sldNum" sz="quarter" idx="17"/>
          </p:nvPr>
        </p:nvSpPr>
        <p:spPr>
          <a:xfrm>
            <a:off x="88569" y="6264201"/>
            <a:ext cx="574620" cy="365125"/>
          </a:xfrm>
        </p:spPr>
        <p:txBody>
          <a:bodyPr/>
          <a:lstStyle>
            <a:lvl1pPr>
              <a:defRPr>
                <a:solidFill>
                  <a:schemeClr val="tx1"/>
                </a:solidFill>
              </a:defRPr>
            </a:lvl1pPr>
          </a:lstStyle>
          <a:p>
            <a:fld id="{BE52DBF9-0494-4FDF-A1FC-7E90D077DA03}" type="slidenum">
              <a:rPr lang="en-US" smtClean="0"/>
              <a:t>‹#›</a:t>
            </a:fld>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711200" y="1713652"/>
            <a:ext cx="4387012" cy="46129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Picture Placeholder 11">
            <a:extLst>
              <a:ext uri="{FF2B5EF4-FFF2-40B4-BE49-F238E27FC236}">
                <a16:creationId xmlns:a16="http://schemas.microsoft.com/office/drawing/2014/main" id="{96F64025-FA05-CC42-8294-F944BC95DD00}"/>
              </a:ext>
            </a:extLst>
          </p:cNvPr>
          <p:cNvSpPr>
            <a:spLocks noGrp="1"/>
          </p:cNvSpPr>
          <p:nvPr>
            <p:ph type="pic" sz="quarter" idx="13" hasCustomPrompt="1"/>
          </p:nvPr>
        </p:nvSpPr>
        <p:spPr>
          <a:xfrm>
            <a:off x="5658927" y="1713653"/>
            <a:ext cx="6533071" cy="5144347"/>
          </a:xfrm>
          <a:custGeom>
            <a:avLst/>
            <a:gdLst>
              <a:gd name="connsiteX0" fmla="*/ 0 w 6460672"/>
              <a:gd name="connsiteY0" fmla="*/ 0 h 5029200"/>
              <a:gd name="connsiteX1" fmla="*/ 6460672 w 6460672"/>
              <a:gd name="connsiteY1" fmla="*/ 0 h 5029200"/>
              <a:gd name="connsiteX2" fmla="*/ 6460672 w 6460672"/>
              <a:gd name="connsiteY2" fmla="*/ 5029200 h 5029200"/>
              <a:gd name="connsiteX3" fmla="*/ 0 w 6460672"/>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6460672" h="5029200">
                <a:moveTo>
                  <a:pt x="0" y="0"/>
                </a:moveTo>
                <a:lnTo>
                  <a:pt x="6460672" y="0"/>
                </a:lnTo>
                <a:lnTo>
                  <a:pt x="6460672" y="5029200"/>
                </a:lnTo>
                <a:lnTo>
                  <a:pt x="0" y="5029200"/>
                </a:lnTo>
                <a:close/>
              </a:path>
            </a:pathLst>
          </a:custGeom>
          <a:blipFill>
            <a:blip r:embed="rId2">
              <a:alphaModFix amt="70000"/>
              <a:extLst>
                <a:ext uri="{28A0092B-C50C-407E-A947-70E740481C1C}">
                  <a14:useLocalDpi xmlns:a14="http://schemas.microsoft.com/office/drawing/2010/main" val="0"/>
                </a:ext>
              </a:extLst>
            </a:blip>
            <a:stretch>
              <a:fillRect/>
            </a:stretch>
          </a:blipFill>
        </p:spPr>
        <p:txBody>
          <a:bodyPr vert="horz" wrap="square" lIns="91440" tIns="45720" rIns="91440" bIns="45720" rtlCol="0">
            <a:noAutofit/>
          </a:bodyPr>
          <a:lstStyle>
            <a:lvl1pPr marL="0" indent="0">
              <a:buFont typeface="Arial" panose="020B0604020202020204" pitchFamily="34" charset="0"/>
              <a:buNone/>
              <a:defRPr lang="en-US" dirty="0"/>
            </a:lvl1pPr>
          </a:lstStyle>
          <a:p>
            <a:pPr marL="285750" lvl="0" indent="-285750"/>
            <a:r>
              <a:rPr lang="en-US" dirty="0"/>
              <a:t> </a:t>
            </a:r>
          </a:p>
        </p:txBody>
      </p:sp>
    </p:spTree>
    <p:extLst>
      <p:ext uri="{BB962C8B-B14F-4D97-AF65-F5344CB8AC3E}">
        <p14:creationId xmlns:p14="http://schemas.microsoft.com/office/powerpoint/2010/main" val="397713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Number Large">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B7BBF55A-D91F-143D-FBB6-73995F00EAC2}"/>
              </a:ext>
            </a:extLst>
          </p:cNvPr>
          <p:cNvSpPr>
            <a:spLocks noGrp="1"/>
          </p:cNvSpPr>
          <p:nvPr>
            <p:ph type="title"/>
          </p:nvPr>
        </p:nvSpPr>
        <p:spPr>
          <a:xfrm>
            <a:off x="2057400" y="4937761"/>
            <a:ext cx="6987537" cy="1353312"/>
          </a:xfrm>
        </p:spPr>
        <p:txBody>
          <a:bodyPr anchor="t">
            <a:normAutofit/>
          </a:bodyPr>
          <a:lstStyle>
            <a:lvl1pPr>
              <a:lnSpc>
                <a:spcPct val="110000"/>
              </a:lnSpc>
              <a:spcBef>
                <a:spcPts val="1000"/>
              </a:spcBef>
              <a:defRPr sz="2800" cap="none" baseline="0">
                <a:latin typeface="+mn-lt"/>
              </a:defRPr>
            </a:lvl1pPr>
          </a:lstStyle>
          <a:p>
            <a:r>
              <a:rPr lang="en-US"/>
              <a:t>Click to edit Master 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9" name="Content Placeholder 8">
            <a:extLst>
              <a:ext uri="{FF2B5EF4-FFF2-40B4-BE49-F238E27FC236}">
                <a16:creationId xmlns:a16="http://schemas.microsoft.com/office/drawing/2014/main" id="{072A4B4E-0B2F-F1BB-322A-713D1FB5F2FE}"/>
              </a:ext>
            </a:extLst>
          </p:cNvPr>
          <p:cNvSpPr>
            <a:spLocks noGrp="1"/>
          </p:cNvSpPr>
          <p:nvPr>
            <p:ph sz="quarter" idx="13" hasCustomPrompt="1"/>
          </p:nvPr>
        </p:nvSpPr>
        <p:spPr>
          <a:xfrm>
            <a:off x="2057400" y="549021"/>
            <a:ext cx="9455150" cy="4333875"/>
          </a:xfrm>
        </p:spPr>
        <p:txBody>
          <a:bodyPr anchor="b">
            <a:normAutofit/>
          </a:bodyPr>
          <a:lstStyle>
            <a:lvl1pPr>
              <a:defRPr sz="23200">
                <a:latin typeface="+mj-lt"/>
              </a:defRPr>
            </a:lvl1pPr>
          </a:lstStyle>
          <a:p>
            <a:pPr lvl="0"/>
            <a:r>
              <a:rPr lang="en-US"/>
              <a: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1"/>
                </a:solidFill>
              </a:defRPr>
            </a:lvl1pPr>
          </a:lstStyle>
          <a:p>
            <a:fld id="{5644BD39-9D4B-4B53-818A-1ED45B810A3E}" type="datetimeFigureOut">
              <a:rPr lang="en-US" smtClean="0"/>
              <a:t>10/4/2026</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BE52DBF9-0494-4FDF-A1FC-7E90D077DA03}" type="slidenum">
              <a:rPr lang="en-US" smtClean="0"/>
              <a:t>‹#›</a:t>
            </a:fld>
            <a:endParaRPr lang="en-US" dirty="0"/>
          </a:p>
        </p:txBody>
      </p:sp>
      <p:cxnSp>
        <p:nvCxnSpPr>
          <p:cNvPr id="7" name="Straight Connector 6">
            <a:extLst>
              <a:ext uri="{FF2B5EF4-FFF2-40B4-BE49-F238E27FC236}">
                <a16:creationId xmlns:a16="http://schemas.microsoft.com/office/drawing/2014/main" id="{8546D47F-2AE5-2705-911C-52BBD6B7D8EA}"/>
              </a:ext>
            </a:extLst>
          </p:cNvPr>
          <p:cNvCxnSpPr>
            <a:cxnSpLocks/>
          </p:cNvCxnSpPr>
          <p:nvPr/>
        </p:nvCxnSpPr>
        <p:spPr>
          <a:xfrm flipV="1">
            <a:off x="1371600"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5181492"/>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hasCustomPrompt="1"/>
          </p:nvPr>
        </p:nvSpPr>
        <p:spPr>
          <a:xfrm>
            <a:off x="612648" y="-1228126"/>
            <a:ext cx="10652760" cy="1133856"/>
          </a:xfrm>
        </p:spPr>
        <p:txBody>
          <a:bodyPr/>
          <a:lstStyle>
            <a:lvl1pPr>
              <a:defRPr cap="none" baseline="0">
                <a:solidFill>
                  <a:schemeClr val="tx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7" name="Content Placeholder 6">
            <a:extLst>
              <a:ext uri="{FF2B5EF4-FFF2-40B4-BE49-F238E27FC236}">
                <a16:creationId xmlns:a16="http://schemas.microsoft.com/office/drawing/2014/main" id="{EAA4897F-B66E-DAD4-F56C-6152B417CC54}"/>
              </a:ext>
            </a:extLst>
          </p:cNvPr>
          <p:cNvSpPr>
            <a:spLocks noGrp="1"/>
          </p:cNvSpPr>
          <p:nvPr>
            <p:ph sz="quarter" idx="13" hasCustomPrompt="1"/>
          </p:nvPr>
        </p:nvSpPr>
        <p:spPr>
          <a:xfrm>
            <a:off x="2624138" y="2268748"/>
            <a:ext cx="6943724" cy="3954255"/>
          </a:xfrm>
        </p:spPr>
        <p:txBody>
          <a:bodyPr anchor="ctr" anchorCtr="0">
            <a:noAutofit/>
          </a:bodyPr>
          <a:lstStyle>
            <a:lvl1pPr marL="0" indent="0" algn="ctr">
              <a:lnSpc>
                <a:spcPct val="110000"/>
              </a:lnSpc>
              <a:buNone/>
              <a:defRPr sz="4400" b="0" cap="all" baseline="0">
                <a:solidFill>
                  <a:schemeClr val="tx1"/>
                </a:solidFill>
              </a:defRPr>
            </a:lvl1pPr>
            <a:lvl2pPr marL="228600" indent="0" algn="ctr">
              <a:lnSpc>
                <a:spcPct val="110000"/>
              </a:lnSpc>
              <a:buNone/>
              <a:defRPr sz="4400" b="0" cap="all" baseline="0">
                <a:solidFill>
                  <a:schemeClr val="tx1"/>
                </a:solidFill>
              </a:defRPr>
            </a:lvl2pPr>
            <a:lvl3pPr marL="457200" indent="0" algn="ctr">
              <a:lnSpc>
                <a:spcPct val="110000"/>
              </a:lnSpc>
              <a:buNone/>
              <a:defRPr sz="4400" b="0" cap="all" baseline="0">
                <a:solidFill>
                  <a:schemeClr val="tx1"/>
                </a:solidFill>
              </a:defRPr>
            </a:lvl3pPr>
            <a:lvl4pPr marL="685800" indent="0" algn="ctr">
              <a:lnSpc>
                <a:spcPct val="110000"/>
              </a:lnSpc>
              <a:buNone/>
              <a:defRPr sz="4400" b="0" cap="all" baseline="0">
                <a:solidFill>
                  <a:schemeClr val="tx1"/>
                </a:solidFill>
              </a:defRPr>
            </a:lvl4pPr>
            <a:lvl5pPr marL="914400" indent="0" algn="ctr">
              <a:lnSpc>
                <a:spcPct val="110000"/>
              </a:lnSpc>
              <a:buNone/>
              <a:defRPr sz="4400" b="0" cap="all" baseline="0">
                <a:solidFill>
                  <a:schemeClr val="tx1"/>
                </a:solidFill>
              </a:defRPr>
            </a:lvl5pPr>
          </a:lstStyle>
          <a:p>
            <a:pPr lvl="0"/>
            <a:r>
              <a:rPr lang="en-US"/>
              <a:t>Click to add Statement</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1"/>
                </a:solidFill>
              </a:defRPr>
            </a:lvl1pPr>
          </a:lstStyle>
          <a:p>
            <a:fld id="{5644BD39-9D4B-4B53-818A-1ED45B810A3E}" type="datetimeFigureOut">
              <a:rPr lang="en-US" smtClean="0"/>
              <a:t>10/4/2026</a:t>
            </a:fld>
            <a:endParaRPr lang="en-US" dirty="0"/>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1"/>
                </a:solidFill>
              </a:defRPr>
            </a:lvl1pPr>
          </a:lstStyle>
          <a:p>
            <a:fld id="{BE52DBF9-0494-4FDF-A1FC-7E90D077DA03}" type="slidenum">
              <a:rPr lang="en-US" smtClean="0"/>
              <a:t>‹#›</a:t>
            </a:fld>
            <a:endParaRPr lang="en-US" dirty="0"/>
          </a:p>
        </p:txBody>
      </p:sp>
      <p:sp>
        <p:nvSpPr>
          <p:cNvPr id="6" name="Freeform: Shape 15">
            <a:extLst>
              <a:ext uri="{FF2B5EF4-FFF2-40B4-BE49-F238E27FC236}">
                <a16:creationId xmlns:a16="http://schemas.microsoft.com/office/drawing/2014/main" id="{8EFA7EFC-C6F9-B1D5-025F-824C1CE9A204}"/>
              </a:ext>
              <a:ext uri="{C183D7F6-B498-43B3-948B-1728B52AA6E4}">
                <adec:decorative xmlns:adec="http://schemas.microsoft.com/office/drawing/2017/decorative" val="1"/>
              </a:ext>
            </a:extLst>
          </p:cNvPr>
          <p:cNvSpPr/>
          <p:nvPr/>
        </p:nvSpPr>
        <p:spPr>
          <a:xfrm rot="16200000">
            <a:off x="3057205" y="-1430380"/>
            <a:ext cx="6077590" cy="10510705"/>
          </a:xfrm>
          <a:custGeom>
            <a:avLst/>
            <a:gdLst>
              <a:gd name="connsiteX0" fmla="*/ 5325805 w 5325805"/>
              <a:gd name="connsiteY0" fmla="*/ 2714782 h 5429563"/>
              <a:gd name="connsiteX1" fmla="*/ 2611024 w 5325805"/>
              <a:gd name="connsiteY1" fmla="*/ 5429563 h 5429563"/>
              <a:gd name="connsiteX2" fmla="*/ 1942188 w 5325805"/>
              <a:gd name="connsiteY2" fmla="*/ 5429563 h 5429563"/>
              <a:gd name="connsiteX3" fmla="*/ 668836 w 5325805"/>
              <a:gd name="connsiteY3" fmla="*/ 5429563 h 5429563"/>
              <a:gd name="connsiteX4" fmla="*/ 0 w 5325805"/>
              <a:gd name="connsiteY4" fmla="*/ 5429563 h 5429563"/>
              <a:gd name="connsiteX5" fmla="*/ 0 w 5325805"/>
              <a:gd name="connsiteY5" fmla="*/ 0 h 5429563"/>
              <a:gd name="connsiteX6" fmla="*/ 668836 w 5325805"/>
              <a:gd name="connsiteY6" fmla="*/ 0 h 5429563"/>
              <a:gd name="connsiteX7" fmla="*/ 1942188 w 5325805"/>
              <a:gd name="connsiteY7" fmla="*/ 0 h 5429563"/>
              <a:gd name="connsiteX8" fmla="*/ 2611024 w 5325805"/>
              <a:gd name="connsiteY8" fmla="*/ 0 h 5429563"/>
              <a:gd name="connsiteX9" fmla="*/ 5325805 w 5325805"/>
              <a:gd name="connsiteY9" fmla="*/ 2714782 h 5429563"/>
              <a:gd name="connsiteX0" fmla="*/ 668836 w 5325805"/>
              <a:gd name="connsiteY0" fmla="*/ 5429563 h 5476799"/>
              <a:gd name="connsiteX1" fmla="*/ 0 w 5325805"/>
              <a:gd name="connsiteY1" fmla="*/ 5429563 h 5476799"/>
              <a:gd name="connsiteX2" fmla="*/ 0 w 5325805"/>
              <a:gd name="connsiteY2" fmla="*/ 0 h 5476799"/>
              <a:gd name="connsiteX3" fmla="*/ 668836 w 5325805"/>
              <a:gd name="connsiteY3" fmla="*/ 0 h 5476799"/>
              <a:gd name="connsiteX4" fmla="*/ 1942188 w 5325805"/>
              <a:gd name="connsiteY4" fmla="*/ 0 h 5476799"/>
              <a:gd name="connsiteX5" fmla="*/ 2611024 w 5325805"/>
              <a:gd name="connsiteY5" fmla="*/ 0 h 5476799"/>
              <a:gd name="connsiteX6" fmla="*/ 5325805 w 5325805"/>
              <a:gd name="connsiteY6" fmla="*/ 2714782 h 5476799"/>
              <a:gd name="connsiteX7" fmla="*/ 2611024 w 5325805"/>
              <a:gd name="connsiteY7" fmla="*/ 5429563 h 5476799"/>
              <a:gd name="connsiteX8" fmla="*/ 1942188 w 5325805"/>
              <a:gd name="connsiteY8" fmla="*/ 5429563 h 5476799"/>
              <a:gd name="connsiteX9" fmla="*/ 716072 w 5325805"/>
              <a:gd name="connsiteY9" fmla="*/ 5476799 h 5476799"/>
              <a:gd name="connsiteX0" fmla="*/ 668836 w 5325805"/>
              <a:gd name="connsiteY0" fmla="*/ 5429563 h 5429563"/>
              <a:gd name="connsiteX1" fmla="*/ 0 w 5325805"/>
              <a:gd name="connsiteY1" fmla="*/ 5429563 h 5429563"/>
              <a:gd name="connsiteX2" fmla="*/ 0 w 5325805"/>
              <a:gd name="connsiteY2" fmla="*/ 0 h 5429563"/>
              <a:gd name="connsiteX3" fmla="*/ 668836 w 5325805"/>
              <a:gd name="connsiteY3" fmla="*/ 0 h 5429563"/>
              <a:gd name="connsiteX4" fmla="*/ 1942188 w 5325805"/>
              <a:gd name="connsiteY4" fmla="*/ 0 h 5429563"/>
              <a:gd name="connsiteX5" fmla="*/ 2611024 w 5325805"/>
              <a:gd name="connsiteY5" fmla="*/ 0 h 5429563"/>
              <a:gd name="connsiteX6" fmla="*/ 5325805 w 5325805"/>
              <a:gd name="connsiteY6" fmla="*/ 2714782 h 5429563"/>
              <a:gd name="connsiteX7" fmla="*/ 2611024 w 5325805"/>
              <a:gd name="connsiteY7" fmla="*/ 5429563 h 5429563"/>
              <a:gd name="connsiteX8" fmla="*/ 1942188 w 5325805"/>
              <a:gd name="connsiteY8" fmla="*/ 5429563 h 5429563"/>
              <a:gd name="connsiteX0" fmla="*/ 0 w 5325805"/>
              <a:gd name="connsiteY0" fmla="*/ 5429563 h 5429563"/>
              <a:gd name="connsiteX1" fmla="*/ 0 w 5325805"/>
              <a:gd name="connsiteY1" fmla="*/ 0 h 5429563"/>
              <a:gd name="connsiteX2" fmla="*/ 668836 w 5325805"/>
              <a:gd name="connsiteY2" fmla="*/ 0 h 5429563"/>
              <a:gd name="connsiteX3" fmla="*/ 1942188 w 5325805"/>
              <a:gd name="connsiteY3" fmla="*/ 0 h 5429563"/>
              <a:gd name="connsiteX4" fmla="*/ 2611024 w 5325805"/>
              <a:gd name="connsiteY4" fmla="*/ 0 h 5429563"/>
              <a:gd name="connsiteX5" fmla="*/ 5325805 w 5325805"/>
              <a:gd name="connsiteY5" fmla="*/ 2714782 h 5429563"/>
              <a:gd name="connsiteX6" fmla="*/ 2611024 w 5325805"/>
              <a:gd name="connsiteY6" fmla="*/ 5429563 h 5429563"/>
              <a:gd name="connsiteX7" fmla="*/ 1942188 w 5325805"/>
              <a:gd name="connsiteY7" fmla="*/ 5429563 h 5429563"/>
              <a:gd name="connsiteX0" fmla="*/ 0 w 5325805"/>
              <a:gd name="connsiteY0" fmla="*/ 0 h 5429563"/>
              <a:gd name="connsiteX1" fmla="*/ 668836 w 5325805"/>
              <a:gd name="connsiteY1" fmla="*/ 0 h 5429563"/>
              <a:gd name="connsiteX2" fmla="*/ 1942188 w 5325805"/>
              <a:gd name="connsiteY2" fmla="*/ 0 h 5429563"/>
              <a:gd name="connsiteX3" fmla="*/ 2611024 w 5325805"/>
              <a:gd name="connsiteY3" fmla="*/ 0 h 5429563"/>
              <a:gd name="connsiteX4" fmla="*/ 5325805 w 5325805"/>
              <a:gd name="connsiteY4" fmla="*/ 2714782 h 5429563"/>
              <a:gd name="connsiteX5" fmla="*/ 2611024 w 5325805"/>
              <a:gd name="connsiteY5" fmla="*/ 5429563 h 5429563"/>
              <a:gd name="connsiteX6" fmla="*/ 1942188 w 5325805"/>
              <a:gd name="connsiteY6" fmla="*/ 5429563 h 5429563"/>
              <a:gd name="connsiteX0" fmla="*/ 0 w 4656969"/>
              <a:gd name="connsiteY0" fmla="*/ 0 h 5429563"/>
              <a:gd name="connsiteX1" fmla="*/ 1273352 w 4656969"/>
              <a:gd name="connsiteY1" fmla="*/ 0 h 5429563"/>
              <a:gd name="connsiteX2" fmla="*/ 1942188 w 4656969"/>
              <a:gd name="connsiteY2" fmla="*/ 0 h 5429563"/>
              <a:gd name="connsiteX3" fmla="*/ 4656969 w 4656969"/>
              <a:gd name="connsiteY3" fmla="*/ 2714782 h 5429563"/>
              <a:gd name="connsiteX4" fmla="*/ 1942188 w 4656969"/>
              <a:gd name="connsiteY4" fmla="*/ 5429563 h 5429563"/>
              <a:gd name="connsiteX5" fmla="*/ 1273352 w 4656969"/>
              <a:gd name="connsiteY5" fmla="*/ 5429563 h 5429563"/>
              <a:gd name="connsiteX0" fmla="*/ 0 w 3383617"/>
              <a:gd name="connsiteY0" fmla="*/ 0 h 5429563"/>
              <a:gd name="connsiteX1" fmla="*/ 668836 w 3383617"/>
              <a:gd name="connsiteY1" fmla="*/ 0 h 5429563"/>
              <a:gd name="connsiteX2" fmla="*/ 3383617 w 3383617"/>
              <a:gd name="connsiteY2" fmla="*/ 2714782 h 5429563"/>
              <a:gd name="connsiteX3" fmla="*/ 668836 w 3383617"/>
              <a:gd name="connsiteY3" fmla="*/ 5429563 h 5429563"/>
              <a:gd name="connsiteX4" fmla="*/ 0 w 3383617"/>
              <a:gd name="connsiteY4" fmla="*/ 5429563 h 5429563"/>
              <a:gd name="connsiteX0" fmla="*/ 0 w 3383617"/>
              <a:gd name="connsiteY0" fmla="*/ 0 h 5429563"/>
              <a:gd name="connsiteX1" fmla="*/ 248198 w 3383617"/>
              <a:gd name="connsiteY1" fmla="*/ 41 h 5429563"/>
              <a:gd name="connsiteX2" fmla="*/ 668836 w 3383617"/>
              <a:gd name="connsiteY2" fmla="*/ 0 h 5429563"/>
              <a:gd name="connsiteX3" fmla="*/ 3383617 w 3383617"/>
              <a:gd name="connsiteY3" fmla="*/ 2714782 h 5429563"/>
              <a:gd name="connsiteX4" fmla="*/ 668836 w 3383617"/>
              <a:gd name="connsiteY4" fmla="*/ 5429563 h 5429563"/>
              <a:gd name="connsiteX5" fmla="*/ 0 w 3383617"/>
              <a:gd name="connsiteY5" fmla="*/ 5429563 h 5429563"/>
              <a:gd name="connsiteX0" fmla="*/ 248198 w 3383617"/>
              <a:gd name="connsiteY0" fmla="*/ 41 h 5429563"/>
              <a:gd name="connsiteX1" fmla="*/ 668836 w 3383617"/>
              <a:gd name="connsiteY1" fmla="*/ 0 h 5429563"/>
              <a:gd name="connsiteX2" fmla="*/ 3383617 w 3383617"/>
              <a:gd name="connsiteY2" fmla="*/ 2714782 h 5429563"/>
              <a:gd name="connsiteX3" fmla="*/ 668836 w 3383617"/>
              <a:gd name="connsiteY3" fmla="*/ 5429563 h 5429563"/>
              <a:gd name="connsiteX4" fmla="*/ 0 w 3383617"/>
              <a:gd name="connsiteY4" fmla="*/ 5429563 h 5429563"/>
              <a:gd name="connsiteX0" fmla="*/ 4110 w 3139529"/>
              <a:gd name="connsiteY0" fmla="*/ 41 h 5429563"/>
              <a:gd name="connsiteX1" fmla="*/ 424748 w 3139529"/>
              <a:gd name="connsiteY1" fmla="*/ 0 h 5429563"/>
              <a:gd name="connsiteX2" fmla="*/ 3139529 w 3139529"/>
              <a:gd name="connsiteY2" fmla="*/ 2714782 h 5429563"/>
              <a:gd name="connsiteX3" fmla="*/ 424748 w 3139529"/>
              <a:gd name="connsiteY3" fmla="*/ 5429563 h 5429563"/>
              <a:gd name="connsiteX4" fmla="*/ 0 w 3139529"/>
              <a:gd name="connsiteY4" fmla="*/ 5429563 h 54295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9529" h="5429563">
                <a:moveTo>
                  <a:pt x="4110" y="41"/>
                </a:moveTo>
                <a:lnTo>
                  <a:pt x="424748" y="0"/>
                </a:lnTo>
                <a:cubicBezTo>
                  <a:pt x="1924080" y="0"/>
                  <a:pt x="3139529" y="1215450"/>
                  <a:pt x="3139529" y="2714782"/>
                </a:cubicBezTo>
                <a:cubicBezTo>
                  <a:pt x="3139529" y="4214114"/>
                  <a:pt x="1924080" y="5429563"/>
                  <a:pt x="424748" y="5429563"/>
                </a:cubicBezTo>
                <a:lnTo>
                  <a:pt x="0" y="5429563"/>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solidFill>
            </a:endParaRPr>
          </a:p>
        </p:txBody>
      </p:sp>
    </p:spTree>
    <p:extLst>
      <p:ext uri="{BB962C8B-B14F-4D97-AF65-F5344CB8AC3E}">
        <p14:creationId xmlns:p14="http://schemas.microsoft.com/office/powerpoint/2010/main" val="13555563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16D87B9B-22A3-322E-B7E8-223255AD0957}"/>
              </a:ext>
            </a:extLst>
          </p:cNvPr>
          <p:cNvSpPr>
            <a:spLocks noGrp="1"/>
          </p:cNvSpPr>
          <p:nvPr>
            <p:ph type="title" hasCustomPrompt="1"/>
          </p:nvPr>
        </p:nvSpPr>
        <p:spPr>
          <a:xfrm>
            <a:off x="2940168" y="5669280"/>
            <a:ext cx="6311664" cy="466344"/>
          </a:xfrm>
        </p:spPr>
        <p:txBody>
          <a:bodyPr anchor="ctr">
            <a:normAutofit/>
          </a:bodyPr>
          <a:lstStyle>
            <a:lvl1pPr algn="ctr">
              <a:lnSpc>
                <a:spcPct val="110000"/>
              </a:lnSpc>
              <a:spcBef>
                <a:spcPts val="1000"/>
              </a:spcBef>
              <a:defRPr sz="1800" cap="all" baseline="0">
                <a:latin typeface="+mn-lt"/>
              </a:defRPr>
            </a:lvl1pPr>
          </a:lstStyle>
          <a:p>
            <a:r>
              <a:rPr lang="en-US"/>
              <a:t>Quote Author</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8" name="Content Placeholder 8">
            <a:extLst>
              <a:ext uri="{FF2B5EF4-FFF2-40B4-BE49-F238E27FC236}">
                <a16:creationId xmlns:a16="http://schemas.microsoft.com/office/drawing/2014/main" id="{6A9BC83F-8FE5-5223-2B3A-6E122D336309}"/>
              </a:ext>
            </a:extLst>
          </p:cNvPr>
          <p:cNvSpPr>
            <a:spLocks noGrp="1"/>
          </p:cNvSpPr>
          <p:nvPr>
            <p:ph sz="quarter" idx="13" hasCustomPrompt="1"/>
          </p:nvPr>
        </p:nvSpPr>
        <p:spPr>
          <a:xfrm>
            <a:off x="2597135" y="1744578"/>
            <a:ext cx="6997730" cy="3507906"/>
          </a:xfrm>
        </p:spPr>
        <p:txBody>
          <a:bodyPr anchor="b">
            <a:normAutofit/>
          </a:bodyPr>
          <a:lstStyle>
            <a:lvl1pPr algn="ctr">
              <a:lnSpc>
                <a:spcPct val="100000"/>
              </a:lnSpc>
              <a:spcBef>
                <a:spcPts val="0"/>
              </a:spcBef>
              <a:defRPr sz="6000" cap="all" baseline="0">
                <a:latin typeface="+mn-lt"/>
              </a:defRPr>
            </a:lvl1pPr>
          </a:lstStyle>
          <a:p>
            <a:pPr lvl="0"/>
            <a:r>
              <a:rPr lang="en-US"/>
              <a:t>Click to add Quote</a:t>
            </a:r>
          </a:p>
        </p:txBody>
      </p:sp>
      <p:sp>
        <p:nvSpPr>
          <p:cNvPr id="9" name="Freeform: Shape 15">
            <a:extLst>
              <a:ext uri="{FF2B5EF4-FFF2-40B4-BE49-F238E27FC236}">
                <a16:creationId xmlns:a16="http://schemas.microsoft.com/office/drawing/2014/main" id="{9F353A57-FA3C-A68C-4908-E774A52CB1B6}"/>
              </a:ext>
              <a:ext uri="{C183D7F6-B498-43B3-948B-1728B52AA6E4}">
                <adec:decorative xmlns:adec="http://schemas.microsoft.com/office/drawing/2017/decorative" val="1"/>
              </a:ext>
            </a:extLst>
          </p:cNvPr>
          <p:cNvSpPr/>
          <p:nvPr/>
        </p:nvSpPr>
        <p:spPr>
          <a:xfrm rot="16200000">
            <a:off x="2811380" y="-1681974"/>
            <a:ext cx="6569242" cy="10510705"/>
          </a:xfrm>
          <a:custGeom>
            <a:avLst/>
            <a:gdLst>
              <a:gd name="connsiteX0" fmla="*/ 5325805 w 5325805"/>
              <a:gd name="connsiteY0" fmla="*/ 2714782 h 5429563"/>
              <a:gd name="connsiteX1" fmla="*/ 2611024 w 5325805"/>
              <a:gd name="connsiteY1" fmla="*/ 5429563 h 5429563"/>
              <a:gd name="connsiteX2" fmla="*/ 1942188 w 5325805"/>
              <a:gd name="connsiteY2" fmla="*/ 5429563 h 5429563"/>
              <a:gd name="connsiteX3" fmla="*/ 668836 w 5325805"/>
              <a:gd name="connsiteY3" fmla="*/ 5429563 h 5429563"/>
              <a:gd name="connsiteX4" fmla="*/ 0 w 5325805"/>
              <a:gd name="connsiteY4" fmla="*/ 5429563 h 5429563"/>
              <a:gd name="connsiteX5" fmla="*/ 0 w 5325805"/>
              <a:gd name="connsiteY5" fmla="*/ 0 h 5429563"/>
              <a:gd name="connsiteX6" fmla="*/ 668836 w 5325805"/>
              <a:gd name="connsiteY6" fmla="*/ 0 h 5429563"/>
              <a:gd name="connsiteX7" fmla="*/ 1942188 w 5325805"/>
              <a:gd name="connsiteY7" fmla="*/ 0 h 5429563"/>
              <a:gd name="connsiteX8" fmla="*/ 2611024 w 5325805"/>
              <a:gd name="connsiteY8" fmla="*/ 0 h 5429563"/>
              <a:gd name="connsiteX9" fmla="*/ 5325805 w 5325805"/>
              <a:gd name="connsiteY9" fmla="*/ 2714782 h 5429563"/>
              <a:gd name="connsiteX0" fmla="*/ 668836 w 5325805"/>
              <a:gd name="connsiteY0" fmla="*/ 5429563 h 5476799"/>
              <a:gd name="connsiteX1" fmla="*/ 0 w 5325805"/>
              <a:gd name="connsiteY1" fmla="*/ 5429563 h 5476799"/>
              <a:gd name="connsiteX2" fmla="*/ 0 w 5325805"/>
              <a:gd name="connsiteY2" fmla="*/ 0 h 5476799"/>
              <a:gd name="connsiteX3" fmla="*/ 668836 w 5325805"/>
              <a:gd name="connsiteY3" fmla="*/ 0 h 5476799"/>
              <a:gd name="connsiteX4" fmla="*/ 1942188 w 5325805"/>
              <a:gd name="connsiteY4" fmla="*/ 0 h 5476799"/>
              <a:gd name="connsiteX5" fmla="*/ 2611024 w 5325805"/>
              <a:gd name="connsiteY5" fmla="*/ 0 h 5476799"/>
              <a:gd name="connsiteX6" fmla="*/ 5325805 w 5325805"/>
              <a:gd name="connsiteY6" fmla="*/ 2714782 h 5476799"/>
              <a:gd name="connsiteX7" fmla="*/ 2611024 w 5325805"/>
              <a:gd name="connsiteY7" fmla="*/ 5429563 h 5476799"/>
              <a:gd name="connsiteX8" fmla="*/ 1942188 w 5325805"/>
              <a:gd name="connsiteY8" fmla="*/ 5429563 h 5476799"/>
              <a:gd name="connsiteX9" fmla="*/ 716072 w 5325805"/>
              <a:gd name="connsiteY9" fmla="*/ 5476799 h 5476799"/>
              <a:gd name="connsiteX0" fmla="*/ 668836 w 5325805"/>
              <a:gd name="connsiteY0" fmla="*/ 5429563 h 5429563"/>
              <a:gd name="connsiteX1" fmla="*/ 0 w 5325805"/>
              <a:gd name="connsiteY1" fmla="*/ 5429563 h 5429563"/>
              <a:gd name="connsiteX2" fmla="*/ 0 w 5325805"/>
              <a:gd name="connsiteY2" fmla="*/ 0 h 5429563"/>
              <a:gd name="connsiteX3" fmla="*/ 668836 w 5325805"/>
              <a:gd name="connsiteY3" fmla="*/ 0 h 5429563"/>
              <a:gd name="connsiteX4" fmla="*/ 1942188 w 5325805"/>
              <a:gd name="connsiteY4" fmla="*/ 0 h 5429563"/>
              <a:gd name="connsiteX5" fmla="*/ 2611024 w 5325805"/>
              <a:gd name="connsiteY5" fmla="*/ 0 h 5429563"/>
              <a:gd name="connsiteX6" fmla="*/ 5325805 w 5325805"/>
              <a:gd name="connsiteY6" fmla="*/ 2714782 h 5429563"/>
              <a:gd name="connsiteX7" fmla="*/ 2611024 w 5325805"/>
              <a:gd name="connsiteY7" fmla="*/ 5429563 h 5429563"/>
              <a:gd name="connsiteX8" fmla="*/ 1942188 w 5325805"/>
              <a:gd name="connsiteY8" fmla="*/ 5429563 h 5429563"/>
              <a:gd name="connsiteX0" fmla="*/ 0 w 5325805"/>
              <a:gd name="connsiteY0" fmla="*/ 5429563 h 5429563"/>
              <a:gd name="connsiteX1" fmla="*/ 0 w 5325805"/>
              <a:gd name="connsiteY1" fmla="*/ 0 h 5429563"/>
              <a:gd name="connsiteX2" fmla="*/ 668836 w 5325805"/>
              <a:gd name="connsiteY2" fmla="*/ 0 h 5429563"/>
              <a:gd name="connsiteX3" fmla="*/ 1942188 w 5325805"/>
              <a:gd name="connsiteY3" fmla="*/ 0 h 5429563"/>
              <a:gd name="connsiteX4" fmla="*/ 2611024 w 5325805"/>
              <a:gd name="connsiteY4" fmla="*/ 0 h 5429563"/>
              <a:gd name="connsiteX5" fmla="*/ 5325805 w 5325805"/>
              <a:gd name="connsiteY5" fmla="*/ 2714782 h 5429563"/>
              <a:gd name="connsiteX6" fmla="*/ 2611024 w 5325805"/>
              <a:gd name="connsiteY6" fmla="*/ 5429563 h 5429563"/>
              <a:gd name="connsiteX7" fmla="*/ 1942188 w 5325805"/>
              <a:gd name="connsiteY7" fmla="*/ 5429563 h 5429563"/>
              <a:gd name="connsiteX0" fmla="*/ 0 w 5325805"/>
              <a:gd name="connsiteY0" fmla="*/ 0 h 5429563"/>
              <a:gd name="connsiteX1" fmla="*/ 668836 w 5325805"/>
              <a:gd name="connsiteY1" fmla="*/ 0 h 5429563"/>
              <a:gd name="connsiteX2" fmla="*/ 1942188 w 5325805"/>
              <a:gd name="connsiteY2" fmla="*/ 0 h 5429563"/>
              <a:gd name="connsiteX3" fmla="*/ 2611024 w 5325805"/>
              <a:gd name="connsiteY3" fmla="*/ 0 h 5429563"/>
              <a:gd name="connsiteX4" fmla="*/ 5325805 w 5325805"/>
              <a:gd name="connsiteY4" fmla="*/ 2714782 h 5429563"/>
              <a:gd name="connsiteX5" fmla="*/ 2611024 w 5325805"/>
              <a:gd name="connsiteY5" fmla="*/ 5429563 h 5429563"/>
              <a:gd name="connsiteX6" fmla="*/ 1942188 w 5325805"/>
              <a:gd name="connsiteY6" fmla="*/ 5429563 h 5429563"/>
              <a:gd name="connsiteX0" fmla="*/ 0 w 4656969"/>
              <a:gd name="connsiteY0" fmla="*/ 0 h 5429563"/>
              <a:gd name="connsiteX1" fmla="*/ 1273352 w 4656969"/>
              <a:gd name="connsiteY1" fmla="*/ 0 h 5429563"/>
              <a:gd name="connsiteX2" fmla="*/ 1942188 w 4656969"/>
              <a:gd name="connsiteY2" fmla="*/ 0 h 5429563"/>
              <a:gd name="connsiteX3" fmla="*/ 4656969 w 4656969"/>
              <a:gd name="connsiteY3" fmla="*/ 2714782 h 5429563"/>
              <a:gd name="connsiteX4" fmla="*/ 1942188 w 4656969"/>
              <a:gd name="connsiteY4" fmla="*/ 5429563 h 5429563"/>
              <a:gd name="connsiteX5" fmla="*/ 1273352 w 4656969"/>
              <a:gd name="connsiteY5" fmla="*/ 5429563 h 5429563"/>
              <a:gd name="connsiteX0" fmla="*/ 0 w 3383617"/>
              <a:gd name="connsiteY0" fmla="*/ 0 h 5429563"/>
              <a:gd name="connsiteX1" fmla="*/ 668836 w 3383617"/>
              <a:gd name="connsiteY1" fmla="*/ 0 h 5429563"/>
              <a:gd name="connsiteX2" fmla="*/ 3383617 w 3383617"/>
              <a:gd name="connsiteY2" fmla="*/ 2714782 h 5429563"/>
              <a:gd name="connsiteX3" fmla="*/ 668836 w 3383617"/>
              <a:gd name="connsiteY3" fmla="*/ 5429563 h 5429563"/>
              <a:gd name="connsiteX4" fmla="*/ 0 w 3383617"/>
              <a:gd name="connsiteY4" fmla="*/ 5429563 h 5429563"/>
              <a:gd name="connsiteX0" fmla="*/ 0 w 3383617"/>
              <a:gd name="connsiteY0" fmla="*/ 0 h 5429563"/>
              <a:gd name="connsiteX1" fmla="*/ 248198 w 3383617"/>
              <a:gd name="connsiteY1" fmla="*/ 41 h 5429563"/>
              <a:gd name="connsiteX2" fmla="*/ 668836 w 3383617"/>
              <a:gd name="connsiteY2" fmla="*/ 0 h 5429563"/>
              <a:gd name="connsiteX3" fmla="*/ 3383617 w 3383617"/>
              <a:gd name="connsiteY3" fmla="*/ 2714782 h 5429563"/>
              <a:gd name="connsiteX4" fmla="*/ 668836 w 3383617"/>
              <a:gd name="connsiteY4" fmla="*/ 5429563 h 5429563"/>
              <a:gd name="connsiteX5" fmla="*/ 0 w 3383617"/>
              <a:gd name="connsiteY5" fmla="*/ 5429563 h 5429563"/>
              <a:gd name="connsiteX0" fmla="*/ 248198 w 3383617"/>
              <a:gd name="connsiteY0" fmla="*/ 41 h 5429563"/>
              <a:gd name="connsiteX1" fmla="*/ 668836 w 3383617"/>
              <a:gd name="connsiteY1" fmla="*/ 0 h 5429563"/>
              <a:gd name="connsiteX2" fmla="*/ 3383617 w 3383617"/>
              <a:gd name="connsiteY2" fmla="*/ 2714782 h 5429563"/>
              <a:gd name="connsiteX3" fmla="*/ 668836 w 3383617"/>
              <a:gd name="connsiteY3" fmla="*/ 5429563 h 5429563"/>
              <a:gd name="connsiteX4" fmla="*/ 0 w 3383617"/>
              <a:gd name="connsiteY4" fmla="*/ 5429563 h 5429563"/>
              <a:gd name="connsiteX0" fmla="*/ 4110 w 3139529"/>
              <a:gd name="connsiteY0" fmla="*/ 41 h 5429563"/>
              <a:gd name="connsiteX1" fmla="*/ 424748 w 3139529"/>
              <a:gd name="connsiteY1" fmla="*/ 0 h 5429563"/>
              <a:gd name="connsiteX2" fmla="*/ 3139529 w 3139529"/>
              <a:gd name="connsiteY2" fmla="*/ 2714782 h 5429563"/>
              <a:gd name="connsiteX3" fmla="*/ 424748 w 3139529"/>
              <a:gd name="connsiteY3" fmla="*/ 5429563 h 5429563"/>
              <a:gd name="connsiteX4" fmla="*/ 0 w 3139529"/>
              <a:gd name="connsiteY4" fmla="*/ 5429563 h 54295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9529" h="5429563">
                <a:moveTo>
                  <a:pt x="4110" y="41"/>
                </a:moveTo>
                <a:lnTo>
                  <a:pt x="424748" y="0"/>
                </a:lnTo>
                <a:cubicBezTo>
                  <a:pt x="1924080" y="0"/>
                  <a:pt x="3139529" y="1215450"/>
                  <a:pt x="3139529" y="2714782"/>
                </a:cubicBezTo>
                <a:cubicBezTo>
                  <a:pt x="3139529" y="4214114"/>
                  <a:pt x="1924080" y="5429563"/>
                  <a:pt x="424748" y="5429563"/>
                </a:cubicBezTo>
                <a:lnTo>
                  <a:pt x="0" y="5429563"/>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solidFill>
            </a:endParaRP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1"/>
                </a:solidFill>
              </a:defRPr>
            </a:lvl1pPr>
          </a:lstStyle>
          <a:p>
            <a:fld id="{5644BD39-9D4B-4B53-818A-1ED45B810A3E}" type="datetimeFigureOut">
              <a:rPr lang="en-US" smtClean="0"/>
              <a:t>10/4/2026</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BE52DBF9-0494-4FDF-A1FC-7E90D077DA03}" type="slidenum">
              <a:rPr lang="en-US" smtClean="0"/>
              <a:t>‹#›</a:t>
            </a:fld>
            <a:endParaRPr lang="en-US" dirty="0"/>
          </a:p>
        </p:txBody>
      </p:sp>
    </p:spTree>
    <p:extLst>
      <p:ext uri="{BB962C8B-B14F-4D97-AF65-F5344CB8AC3E}">
        <p14:creationId xmlns:p14="http://schemas.microsoft.com/office/powerpoint/2010/main" val="190431413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365760"/>
            <a:ext cx="10741152" cy="1132258"/>
          </a:xfrm>
        </p:spPr>
        <p:txBody>
          <a:bodyPr/>
          <a:lstStyle>
            <a:lvl1pPr>
              <a:defRPr>
                <a:solidFill>
                  <a:schemeClr val="tx1"/>
                </a:solidFill>
              </a:defRPr>
            </a:lvl1pPr>
          </a:lstStyle>
          <a:p>
            <a:r>
              <a:rPr lang="en-US"/>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4" name="Content Placeholder 3">
            <a:extLst>
              <a:ext uri="{FF2B5EF4-FFF2-40B4-BE49-F238E27FC236}">
                <a16:creationId xmlns:a16="http://schemas.microsoft.com/office/drawing/2014/main" id="{2172FE6B-A4D8-8ED7-89D7-5E7F2C5B8F5F}"/>
              </a:ext>
            </a:extLst>
          </p:cNvPr>
          <p:cNvSpPr>
            <a:spLocks noGrp="1"/>
          </p:cNvSpPr>
          <p:nvPr>
            <p:ph sz="quarter" idx="15"/>
          </p:nvPr>
        </p:nvSpPr>
        <p:spPr>
          <a:xfrm>
            <a:off x="731838" y="2103438"/>
            <a:ext cx="5181600" cy="43513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686405AE-ED31-677D-86D8-01EAD583735E}"/>
              </a:ext>
            </a:extLst>
          </p:cNvPr>
          <p:cNvSpPr>
            <a:spLocks noGrp="1"/>
          </p:cNvSpPr>
          <p:nvPr>
            <p:ph sz="quarter" idx="16"/>
          </p:nvPr>
        </p:nvSpPr>
        <p:spPr>
          <a:xfrm>
            <a:off x="6284947" y="2103121"/>
            <a:ext cx="5181600" cy="43513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defRPr>
            </a:lvl1pPr>
          </a:lstStyle>
          <a:p>
            <a:fld id="{5644BD39-9D4B-4B53-818A-1ED45B810A3E}" type="datetimeFigureOut">
              <a:rPr lang="en-US" smtClean="0"/>
              <a:t>10/4/2026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defRPr>
            </a:lvl1pPr>
          </a:lstStyle>
          <a:p>
            <a:fld id="{BE52DBF9-0494-4FDF-A1FC-7E90D077DA03}" type="slidenum">
              <a:rPr lang="en-US" smtClean="0"/>
              <a:t>‹#›</a:t>
            </a:fld>
            <a:endParaRPr lang="en-US" dirty="0"/>
          </a:p>
        </p:txBody>
      </p:sp>
    </p:spTree>
    <p:extLst>
      <p:ext uri="{BB962C8B-B14F-4D97-AF65-F5344CB8AC3E}">
        <p14:creationId xmlns:p14="http://schemas.microsoft.com/office/powerpoint/2010/main" val="104878162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85A6F3D-6630-C2E0-DC0A-6D2C0AACFF58}"/>
              </a:ext>
            </a:extLst>
          </p:cNvPr>
          <p:cNvSpPr>
            <a:spLocks noGrp="1"/>
          </p:cNvSpPr>
          <p:nvPr>
            <p:ph type="title"/>
          </p:nvPr>
        </p:nvSpPr>
        <p:spPr>
          <a:xfrm>
            <a:off x="731520" y="365760"/>
            <a:ext cx="10741152" cy="1132258"/>
          </a:xfrm>
        </p:spPr>
        <p:txBody>
          <a:bodyPr/>
          <a:lstStyle>
            <a:lvl1pPr>
              <a:defRPr>
                <a:solidFill>
                  <a:schemeClr val="tx1"/>
                </a:solidFill>
              </a:defRPr>
            </a:lvl1pPr>
          </a:lstStyle>
          <a:p>
            <a:r>
              <a:rPr lang="en-US"/>
              <a:t>Click to edit Master title style</a:t>
            </a:r>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731520" y="2103120"/>
            <a:ext cx="5157787" cy="559834"/>
          </a:xfrm>
        </p:spPr>
        <p:txBody>
          <a:bodyPr anchor="b">
            <a:norm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 name="Content Placeholder 3">
            <a:extLst>
              <a:ext uri="{FF2B5EF4-FFF2-40B4-BE49-F238E27FC236}">
                <a16:creationId xmlns:a16="http://schemas.microsoft.com/office/drawing/2014/main" id="{9C38DBB1-A1FA-A460-88C8-B05F1570CA97}"/>
              </a:ext>
            </a:extLst>
          </p:cNvPr>
          <p:cNvSpPr>
            <a:spLocks noGrp="1"/>
          </p:cNvSpPr>
          <p:nvPr>
            <p:ph sz="quarter" idx="15"/>
          </p:nvPr>
        </p:nvSpPr>
        <p:spPr>
          <a:xfrm>
            <a:off x="731838" y="2743200"/>
            <a:ext cx="5157187" cy="3763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309360" y="2103120"/>
            <a:ext cx="5183188" cy="559834"/>
          </a:xfrm>
        </p:spPr>
        <p:txBody>
          <a:bodyPr anchor="b">
            <a:norm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3">
            <a:extLst>
              <a:ext uri="{FF2B5EF4-FFF2-40B4-BE49-F238E27FC236}">
                <a16:creationId xmlns:a16="http://schemas.microsoft.com/office/drawing/2014/main" id="{82D763CC-A010-6A2B-FEF3-388EAC8417D7}"/>
              </a:ext>
            </a:extLst>
          </p:cNvPr>
          <p:cNvSpPr>
            <a:spLocks noGrp="1"/>
          </p:cNvSpPr>
          <p:nvPr>
            <p:ph sz="quarter" idx="16"/>
          </p:nvPr>
        </p:nvSpPr>
        <p:spPr>
          <a:xfrm>
            <a:off x="6309361" y="2743200"/>
            <a:ext cx="5183188" cy="3763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lvl1pPr>
              <a:defRPr>
                <a:solidFill>
                  <a:schemeClr val="tx1"/>
                </a:solidFill>
              </a:defRPr>
            </a:lvl1pPr>
          </a:lstStyle>
          <a:p>
            <a:fld id="{5644BD39-9D4B-4B53-818A-1ED45B810A3E}" type="datetimeFigureOut">
              <a:rPr lang="en-US" smtClean="0"/>
              <a:t>10/4/2026</a:t>
            </a:fld>
            <a:endParaRPr lang="en-US" dirty="0"/>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lvl1pPr>
              <a:defRPr>
                <a:solidFill>
                  <a:schemeClr val="tx1"/>
                </a:solidFill>
              </a:defRPr>
            </a:lvl1pPr>
          </a:lstStyle>
          <a:p>
            <a:fld id="{BE52DBF9-0494-4FDF-A1FC-7E90D077DA03}" type="slidenum">
              <a:rPr lang="en-US" smtClean="0"/>
              <a:t>‹#›</a:t>
            </a:fld>
            <a:endParaRPr lang="en-US" dirty="0"/>
          </a:p>
        </p:txBody>
      </p:sp>
    </p:spTree>
    <p:extLst>
      <p:ext uri="{BB962C8B-B14F-4D97-AF65-F5344CB8AC3E}">
        <p14:creationId xmlns:p14="http://schemas.microsoft.com/office/powerpoint/2010/main" val="33049526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Only ">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0796BC8-E1B7-E6D6-E86F-4A5CAECDFEFC}"/>
              </a:ext>
            </a:extLst>
          </p:cNvPr>
          <p:cNvSpPr>
            <a:spLocks noGrp="1"/>
          </p:cNvSpPr>
          <p:nvPr>
            <p:ph type="title"/>
          </p:nvPr>
        </p:nvSpPr>
        <p:spPr>
          <a:xfrm>
            <a:off x="731520" y="365760"/>
            <a:ext cx="10741152" cy="1132258"/>
          </a:xfrm>
        </p:spPr>
        <p:txBody>
          <a:bodyPr/>
          <a:lstStyle>
            <a:lvl1pPr>
              <a:defRPr>
                <a:solidFill>
                  <a:schemeClr val="tx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lvl1pPr>
              <a:defRPr>
                <a:solidFill>
                  <a:schemeClr val="tx1"/>
                </a:solidFill>
              </a:defRPr>
            </a:lvl1pPr>
          </a:lstStyle>
          <a:p>
            <a:fld id="{5644BD39-9D4B-4B53-818A-1ED45B810A3E}" type="datetimeFigureOut">
              <a:rPr lang="en-US" smtClean="0"/>
              <a:t>10/4/2026</a:t>
            </a:fld>
            <a:endParaRPr lang="en-US" dirty="0"/>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lvl1pPr>
              <a:defRPr>
                <a:solidFill>
                  <a:schemeClr val="tx1"/>
                </a:solidFill>
              </a:defRPr>
            </a:lvl1pPr>
          </a:lstStyle>
          <a:p>
            <a:fld id="{BE52DBF9-0494-4FDF-A1FC-7E90D077DA03}" type="slidenum">
              <a:rPr lang="en-US" smtClean="0"/>
              <a:t>‹#›</a:t>
            </a:fld>
            <a:endParaRPr lang="en-US" dirty="0"/>
          </a:p>
        </p:txBody>
      </p:sp>
    </p:spTree>
    <p:extLst>
      <p:ext uri="{BB962C8B-B14F-4D97-AF65-F5344CB8AC3E}">
        <p14:creationId xmlns:p14="http://schemas.microsoft.com/office/powerpoint/2010/main" val="8992305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blank"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lvl1pPr>
              <a:defRPr>
                <a:solidFill>
                  <a:schemeClr val="tx1"/>
                </a:solidFill>
              </a:defRPr>
            </a:lvl1pPr>
          </a:lstStyle>
          <a:p>
            <a:fld id="{5644BD39-9D4B-4B53-818A-1ED45B810A3E}" type="datetimeFigureOut">
              <a:rPr lang="en-US" smtClean="0"/>
              <a:t>10/4/2026</a:t>
            </a:fld>
            <a:endParaRPr lang="en-US" dirty="0"/>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lvl1pPr>
              <a:defRPr>
                <a:solidFill>
                  <a:schemeClr val="tx1"/>
                </a:solidFill>
              </a:defRPr>
            </a:lvl1pPr>
          </a:lstStyle>
          <a:p>
            <a:fld id="{BE52DBF9-0494-4FDF-A1FC-7E90D077DA03}" type="slidenum">
              <a:rPr lang="en-US" smtClean="0"/>
              <a:t>‹#›</a:t>
            </a:fld>
            <a:endParaRPr lang="en-US" dirty="0"/>
          </a:p>
        </p:txBody>
      </p:sp>
    </p:spTree>
    <p:extLst>
      <p:ext uri="{BB962C8B-B14F-4D97-AF65-F5344CB8AC3E}">
        <p14:creationId xmlns:p14="http://schemas.microsoft.com/office/powerpoint/2010/main" val="259386554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Conclus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841248" y="457200"/>
            <a:ext cx="7342307" cy="1133856"/>
          </a:xfrm>
          <a:noFill/>
        </p:spPr>
        <p:txBody>
          <a:bodyPr anchor="b">
            <a:noAutofit/>
          </a:bodyPr>
          <a:lstStyle>
            <a:lvl1pPr>
              <a:defRPr sz="60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noFill/>
        </p:spPr>
        <p:txBody>
          <a:bodyPr/>
          <a:lstStyle>
            <a:lvl1pPr>
              <a:defRPr>
                <a:solidFill>
                  <a:schemeClr val="tx1"/>
                </a:solidFill>
              </a:defRPr>
            </a:lvl1pPr>
          </a:lstStyle>
          <a:p>
            <a:endParaRPr lang="en-US" dirty="0"/>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841248" y="2624328"/>
            <a:ext cx="10424160" cy="3200400"/>
          </a:xfrm>
          <a:noFill/>
        </p:spPr>
        <p:txBody>
          <a:bodyPr/>
          <a:lstStyle>
            <a:lvl1pPr marL="0" indent="0">
              <a:buNone/>
              <a:defRPr>
                <a:solidFill>
                  <a:schemeClr val="tx1"/>
                </a:solidFill>
              </a:defRPr>
            </a:lvl1pPr>
            <a:lvl2pPr marL="228600" indent="0">
              <a:buNone/>
              <a:defRPr>
                <a:solidFill>
                  <a:schemeClr val="tx1"/>
                </a:solidFill>
              </a:defRPr>
            </a:lvl2pPr>
            <a:lvl3pPr marL="457200" indent="0">
              <a:buNone/>
              <a:defRPr>
                <a:solidFill>
                  <a:schemeClr val="tx1"/>
                </a:solidFill>
              </a:defRPr>
            </a:lvl3pPr>
            <a:lvl4pPr marL="685800" indent="0">
              <a:buNone/>
              <a:defRPr>
                <a:solidFill>
                  <a:schemeClr val="tx1"/>
                </a:solidFill>
              </a:defRPr>
            </a:lvl4pPr>
            <a:lvl5pPr marL="914400" indent="0">
              <a:buNone/>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noFill/>
        </p:spPr>
        <p:txBody>
          <a:bodyPr/>
          <a:lstStyle>
            <a:lvl1pPr>
              <a:defRPr>
                <a:solidFill>
                  <a:schemeClr val="tx1"/>
                </a:solidFill>
              </a:defRPr>
            </a:lvl1pPr>
          </a:lstStyle>
          <a:p>
            <a:fld id="{5644BD39-9D4B-4B53-818A-1ED45B810A3E}" type="datetimeFigureOut">
              <a:rPr lang="en-US" smtClean="0"/>
              <a:t>10/4/2026</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noFill/>
        </p:spPr>
        <p:txBody>
          <a:bodyPr/>
          <a:lstStyle>
            <a:lvl1pPr>
              <a:defRPr>
                <a:solidFill>
                  <a:schemeClr val="tx1"/>
                </a:solidFill>
              </a:defRPr>
            </a:lvl1pPr>
          </a:lstStyle>
          <a:p>
            <a:fld id="{BE52DBF9-0494-4FDF-A1FC-7E90D077DA03}" type="slidenum">
              <a:rPr lang="en-US" smtClean="0"/>
              <a:t>‹#›</a:t>
            </a:fld>
            <a:endParaRPr lang="en-US" dirty="0"/>
          </a:p>
        </p:txBody>
      </p:sp>
    </p:spTree>
    <p:extLst>
      <p:ext uri="{BB962C8B-B14F-4D97-AF65-F5344CB8AC3E}">
        <p14:creationId xmlns:p14="http://schemas.microsoft.com/office/powerpoint/2010/main" val="297787934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clusion 2">
    <p:spTree>
      <p:nvGrpSpPr>
        <p:cNvPr id="1" name=""/>
        <p:cNvGrpSpPr/>
        <p:nvPr/>
      </p:nvGrpSpPr>
      <p:grpSpPr>
        <a:xfrm>
          <a:off x="0" y="0"/>
          <a:ext cx="0" cy="0"/>
          <a:chOff x="0" y="0"/>
          <a:chExt cx="0" cy="0"/>
        </a:xfrm>
      </p:grpSpPr>
      <p:sp>
        <p:nvSpPr>
          <p:cNvPr id="8" name="Title 6">
            <a:extLst>
              <a:ext uri="{FF2B5EF4-FFF2-40B4-BE49-F238E27FC236}">
                <a16:creationId xmlns:a16="http://schemas.microsoft.com/office/drawing/2014/main" id="{CE8CC034-C652-239B-0064-9B0543AC25C5}"/>
              </a:ext>
            </a:extLst>
          </p:cNvPr>
          <p:cNvSpPr>
            <a:spLocks noGrp="1"/>
          </p:cNvSpPr>
          <p:nvPr>
            <p:ph type="title"/>
          </p:nvPr>
        </p:nvSpPr>
        <p:spPr>
          <a:xfrm>
            <a:off x="731520" y="365760"/>
            <a:ext cx="10741152" cy="1132258"/>
          </a:xfrm>
        </p:spPr>
        <p:txBody>
          <a:bodyPr/>
          <a:lstStyle>
            <a:lvl1pPr>
              <a:defRPr lang="en-US" dirty="0"/>
            </a:lvl1pPr>
          </a:lstStyle>
          <a:p>
            <a:r>
              <a:rPr lang="en-US"/>
              <a:t>Click to edit Master 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2" name="Content Placeholder 7">
            <a:extLst>
              <a:ext uri="{FF2B5EF4-FFF2-40B4-BE49-F238E27FC236}">
                <a16:creationId xmlns:a16="http://schemas.microsoft.com/office/drawing/2014/main" id="{D051F68D-E2E5-C625-0273-281CE6D4939F}"/>
              </a:ext>
            </a:extLst>
          </p:cNvPr>
          <p:cNvSpPr>
            <a:spLocks noGrp="1"/>
          </p:cNvSpPr>
          <p:nvPr>
            <p:ph sz="quarter" idx="13"/>
          </p:nvPr>
        </p:nvSpPr>
        <p:spPr>
          <a:xfrm>
            <a:off x="731520" y="2301836"/>
            <a:ext cx="10741150" cy="3921165"/>
          </a:xfrm>
          <a:noFill/>
        </p:spPr>
        <p:txBody>
          <a:bodyPr/>
          <a:lstStyle>
            <a:lvl1pPr marL="0" indent="0">
              <a:buNone/>
              <a:defRPr>
                <a:solidFill>
                  <a:schemeClr val="tx1"/>
                </a:solidFill>
              </a:defRPr>
            </a:lvl1pPr>
            <a:lvl2pPr marL="228600" indent="0">
              <a:buNone/>
              <a:defRPr>
                <a:solidFill>
                  <a:schemeClr val="tx1"/>
                </a:solidFill>
              </a:defRPr>
            </a:lvl2pPr>
            <a:lvl3pPr marL="457200" indent="0">
              <a:buNone/>
              <a:defRPr>
                <a:solidFill>
                  <a:schemeClr val="tx1"/>
                </a:solidFill>
              </a:defRPr>
            </a:lvl3pPr>
            <a:lvl4pPr marL="685800" indent="0">
              <a:buNone/>
              <a:defRPr>
                <a:solidFill>
                  <a:schemeClr val="tx1"/>
                </a:solidFill>
              </a:defRPr>
            </a:lvl4pPr>
            <a:lvl5pPr marL="914400" indent="0">
              <a:buNone/>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1"/>
                </a:solidFill>
              </a:defRPr>
            </a:lvl1pPr>
          </a:lstStyle>
          <a:p>
            <a:fld id="{5644BD39-9D4B-4B53-818A-1ED45B810A3E}" type="datetimeFigureOut">
              <a:rPr lang="en-US" smtClean="0"/>
              <a:t>10/4/2026</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BE52DBF9-0494-4FDF-A1FC-7E90D077DA03}" type="slidenum">
              <a:rPr lang="en-US" smtClean="0"/>
              <a:t>‹#›</a:t>
            </a:fld>
            <a:endParaRPr lang="en-US" dirty="0"/>
          </a:p>
        </p:txBody>
      </p:sp>
    </p:spTree>
    <p:extLst>
      <p:ext uri="{BB962C8B-B14F-4D97-AF65-F5344CB8AC3E}">
        <p14:creationId xmlns:p14="http://schemas.microsoft.com/office/powerpoint/2010/main" val="27256299"/>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cSld name="1_Titl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4DF58-285B-E151-006A-D88C36BBB753}"/>
              </a:ext>
            </a:extLst>
          </p:cNvPr>
          <p:cNvSpPr>
            <a:spLocks noGrp="1"/>
          </p:cNvSpPr>
          <p:nvPr>
            <p:ph type="ctrTitle"/>
          </p:nvPr>
        </p:nvSpPr>
        <p:spPr>
          <a:xfrm>
            <a:off x="320040" y="758952"/>
            <a:ext cx="7589520" cy="4087368"/>
          </a:xfrm>
        </p:spPr>
        <p:txBody>
          <a:bodyPr vert="horz" lIns="91440" tIns="45720" rIns="91440" bIns="45720" rtlCol="0" anchor="t">
            <a:normAutofit/>
          </a:bodyPr>
          <a:lstStyle>
            <a:lvl1pPr>
              <a:defRPr lang="en-US" sz="9600" dirty="0">
                <a:solidFill>
                  <a:schemeClr val="tx2"/>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F9206861-2B51-5BD1-EB7B-C21E31ED4CF6}"/>
              </a:ext>
            </a:extLst>
          </p:cNvPr>
          <p:cNvSpPr>
            <a:spLocks noGrp="1"/>
          </p:cNvSpPr>
          <p:nvPr>
            <p:ph type="subTitle" idx="1"/>
          </p:nvPr>
        </p:nvSpPr>
        <p:spPr>
          <a:xfrm>
            <a:off x="320039" y="5404104"/>
            <a:ext cx="11515277" cy="576072"/>
          </a:xfrm>
        </p:spPr>
        <p:txBody>
          <a:bodyPr vert="horz" lIns="91440" tIns="45720" rIns="91440" bIns="45720" rtlCol="0" anchor="ctr">
            <a:normAutofit/>
          </a:bodyPr>
          <a:lstStyle>
            <a:lvl1pPr marL="0" indent="0">
              <a:buNone/>
              <a:defRPr lang="en-US" dirty="0">
                <a:solidFill>
                  <a:schemeClr val="tx2"/>
                </a:solidFill>
              </a:defRPr>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822DDD77-F8A9-7EC7-8615-6A38937CE728}"/>
              </a:ext>
            </a:extLst>
          </p:cNvPr>
          <p:cNvSpPr>
            <a:spLocks noGrp="1"/>
          </p:cNvSpPr>
          <p:nvPr>
            <p:ph type="ftr" sz="quarter" idx="11"/>
          </p:nvPr>
        </p:nvSpPr>
        <p:spPr>
          <a:xfrm>
            <a:off x="317773" y="6254496"/>
            <a:ext cx="2963692" cy="413360"/>
          </a:xfrm>
        </p:spPr>
        <p:txBody>
          <a:bodyPr/>
          <a:lstStyle>
            <a:lvl1pPr>
              <a:defRPr>
                <a:solidFill>
                  <a:schemeClr val="tx2"/>
                </a:solidFill>
              </a:defRPr>
            </a:lvl1pPr>
          </a:lstStyle>
          <a:p>
            <a:endParaRPr lang="en-US" dirty="0"/>
          </a:p>
        </p:txBody>
      </p:sp>
      <p:sp>
        <p:nvSpPr>
          <p:cNvPr id="4" name="Date Placeholder 3">
            <a:extLst>
              <a:ext uri="{FF2B5EF4-FFF2-40B4-BE49-F238E27FC236}">
                <a16:creationId xmlns:a16="http://schemas.microsoft.com/office/drawing/2014/main" id="{098AB215-86A6-6EC5-BC27-7962FA84A1AE}"/>
              </a:ext>
            </a:extLst>
          </p:cNvPr>
          <p:cNvSpPr>
            <a:spLocks noGrp="1"/>
          </p:cNvSpPr>
          <p:nvPr>
            <p:ph type="dt" sz="half" idx="10"/>
          </p:nvPr>
        </p:nvSpPr>
        <p:spPr>
          <a:xfrm>
            <a:off x="7921742" y="6254496"/>
            <a:ext cx="1679642" cy="413360"/>
          </a:xfrm>
        </p:spPr>
        <p:txBody>
          <a:bodyPr/>
          <a:lstStyle>
            <a:lvl1pPr>
              <a:defRPr>
                <a:solidFill>
                  <a:schemeClr val="tx2"/>
                </a:solidFill>
              </a:defRPr>
            </a:lvl1pPr>
          </a:lstStyle>
          <a:p>
            <a:fld id="{5644BD39-9D4B-4B53-818A-1ED45B810A3E}" type="datetimeFigureOut">
              <a:rPr lang="en-US" smtClean="0"/>
              <a:t>10/4/2026</a:t>
            </a:fld>
            <a:endParaRPr lang="en-US" dirty="0"/>
          </a:p>
        </p:txBody>
      </p:sp>
      <p:sp>
        <p:nvSpPr>
          <p:cNvPr id="6" name="Slide Number Placeholder 5">
            <a:extLst>
              <a:ext uri="{FF2B5EF4-FFF2-40B4-BE49-F238E27FC236}">
                <a16:creationId xmlns:a16="http://schemas.microsoft.com/office/drawing/2014/main" id="{4360CECF-E526-1422-4780-123B6B1E96C9}"/>
              </a:ext>
            </a:extLst>
          </p:cNvPr>
          <p:cNvSpPr>
            <a:spLocks noGrp="1"/>
          </p:cNvSpPr>
          <p:nvPr>
            <p:ph type="sldNum" sz="quarter" idx="12"/>
          </p:nvPr>
        </p:nvSpPr>
        <p:spPr>
          <a:xfrm>
            <a:off x="11288870" y="6254496"/>
            <a:ext cx="546447" cy="413360"/>
          </a:xfrm>
        </p:spPr>
        <p:txBody>
          <a:bodyPr/>
          <a:lstStyle>
            <a:lvl1pPr>
              <a:defRPr>
                <a:solidFill>
                  <a:schemeClr val="tx2"/>
                </a:solidFill>
              </a:defRPr>
            </a:lvl1pPr>
          </a:lstStyle>
          <a:p>
            <a:fld id="{BE52DBF9-0494-4FDF-A1FC-7E90D077DA03}" type="slidenum">
              <a:rPr lang="en-US" smtClean="0"/>
              <a:t>‹#›</a:t>
            </a:fld>
            <a:endParaRPr lang="en-US" dirty="0"/>
          </a:p>
        </p:txBody>
      </p:sp>
    </p:spTree>
    <p:extLst>
      <p:ext uri="{BB962C8B-B14F-4D97-AF65-F5344CB8AC3E}">
        <p14:creationId xmlns:p14="http://schemas.microsoft.com/office/powerpoint/2010/main" val="400076348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D476A66-BE83-43F9-A28B-02DF7879AD52}"/>
              </a:ext>
            </a:extLst>
          </p:cNvPr>
          <p:cNvSpPr>
            <a:spLocks noGrp="1"/>
          </p:cNvSpPr>
          <p:nvPr>
            <p:ph type="title"/>
          </p:nvPr>
        </p:nvSpPr>
        <p:spPr>
          <a:xfrm>
            <a:off x="838200" y="584990"/>
            <a:ext cx="10515600" cy="1116811"/>
          </a:xfrm>
          <a:prstGeom prst="rect">
            <a:avLst/>
          </a:prstGeom>
        </p:spPr>
        <p:txBody>
          <a:bodyPr vert="horz" lIns="91440" tIns="45720" rIns="91440" bIns="45720" rtlCol="0" anchor="b">
            <a:normAutofit/>
          </a:bodyPr>
          <a:lstStyle/>
          <a:p>
            <a:r>
              <a:rPr lang="en-US"/>
              <a:t>Click to edit Master title style</a:t>
            </a:r>
          </a:p>
        </p:txBody>
      </p:sp>
      <p:sp>
        <p:nvSpPr>
          <p:cNvPr id="5" name="Footer Placeholder 4">
            <a:extLst>
              <a:ext uri="{FF2B5EF4-FFF2-40B4-BE49-F238E27FC236}">
                <a16:creationId xmlns:a16="http://schemas.microsoft.com/office/drawing/2014/main" id="{0DACB382-EE11-430D-941A-DB76EEB7F2D5}"/>
              </a:ext>
            </a:extLst>
          </p:cNvPr>
          <p:cNvSpPr>
            <a:spLocks noGrp="1"/>
          </p:cNvSpPr>
          <p:nvPr>
            <p:ph type="ftr" sz="quarter" idx="3"/>
          </p:nvPr>
        </p:nvSpPr>
        <p:spPr>
          <a:xfrm rot="16200000" flipH="1">
            <a:off x="-1131161" y="1592957"/>
            <a:ext cx="2973522" cy="365125"/>
          </a:xfrm>
          <a:prstGeom prst="rect">
            <a:avLst/>
          </a:prstGeom>
        </p:spPr>
        <p:txBody>
          <a:bodyPr vert="horz" lIns="91440" tIns="45720" rIns="91440" bIns="45720" rtlCol="0" anchor="ctr"/>
          <a:lstStyle>
            <a:lvl1pPr algn="r" rtl="0">
              <a:defRPr sz="1000">
                <a:solidFill>
                  <a:schemeClr val="tx1"/>
                </a:solidFill>
              </a:defRPr>
            </a:lvl1pPr>
          </a:lstStyle>
          <a:p>
            <a:endParaRPr lang="en-US" dirty="0"/>
          </a:p>
        </p:txBody>
      </p:sp>
      <p:sp>
        <p:nvSpPr>
          <p:cNvPr id="3" name="Text Placeholder 2">
            <a:extLst>
              <a:ext uri="{FF2B5EF4-FFF2-40B4-BE49-F238E27FC236}">
                <a16:creationId xmlns:a16="http://schemas.microsoft.com/office/drawing/2014/main" id="{19D76E94-F276-4F0F-8DD9-B1F8A3198AE1}"/>
              </a:ext>
            </a:extLst>
          </p:cNvPr>
          <p:cNvSpPr>
            <a:spLocks noGrp="1"/>
          </p:cNvSpPr>
          <p:nvPr>
            <p:ph type="body" idx="1"/>
          </p:nvPr>
        </p:nvSpPr>
        <p:spPr>
          <a:xfrm>
            <a:off x="838200" y="2061469"/>
            <a:ext cx="10515600" cy="41148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AD964E-3A2E-4DB9-B96A-EDE144A47BDC}"/>
              </a:ext>
            </a:extLst>
          </p:cNvPr>
          <p:cNvSpPr>
            <a:spLocks noGrp="1"/>
          </p:cNvSpPr>
          <p:nvPr>
            <p:ph type="dt" sz="half" idx="2"/>
          </p:nvPr>
        </p:nvSpPr>
        <p:spPr>
          <a:xfrm rot="5400000">
            <a:off x="10425981" y="4687095"/>
            <a:ext cx="2706690" cy="365125"/>
          </a:xfrm>
          <a:prstGeom prst="rect">
            <a:avLst/>
          </a:prstGeom>
        </p:spPr>
        <p:txBody>
          <a:bodyPr vert="horz" lIns="91440" tIns="45720" rIns="91440" bIns="45720" rtlCol="0" anchor="ctr"/>
          <a:lstStyle>
            <a:lvl1pPr algn="r" rtl="0">
              <a:defRPr sz="1000">
                <a:solidFill>
                  <a:schemeClr val="tx1"/>
                </a:solidFill>
              </a:defRPr>
            </a:lvl1pPr>
          </a:lstStyle>
          <a:p>
            <a:fld id="{5644BD39-9D4B-4B53-818A-1ED45B810A3E}" type="datetimeFigureOut">
              <a:rPr lang="en-US" smtClean="0"/>
              <a:t>10/4/2026</a:t>
            </a:fld>
            <a:endParaRPr lang="en-US" dirty="0"/>
          </a:p>
        </p:txBody>
      </p:sp>
      <p:sp>
        <p:nvSpPr>
          <p:cNvPr id="6" name="Slide Number Placeholder 5">
            <a:extLst>
              <a:ext uri="{FF2B5EF4-FFF2-40B4-BE49-F238E27FC236}">
                <a16:creationId xmlns:a16="http://schemas.microsoft.com/office/drawing/2014/main" id="{A3C562FE-ACD1-43F2-A3DE-5B11E10B7EA5}"/>
              </a:ext>
            </a:extLst>
          </p:cNvPr>
          <p:cNvSpPr>
            <a:spLocks noGrp="1"/>
          </p:cNvSpPr>
          <p:nvPr>
            <p:ph type="sldNum" sz="quarter" idx="4"/>
          </p:nvPr>
        </p:nvSpPr>
        <p:spPr>
          <a:xfrm>
            <a:off x="11512296" y="6356350"/>
            <a:ext cx="574620" cy="365125"/>
          </a:xfrm>
          <a:prstGeom prst="rect">
            <a:avLst/>
          </a:prstGeom>
        </p:spPr>
        <p:txBody>
          <a:bodyPr vert="horz" lIns="91440" tIns="45720" rIns="91440" bIns="45720" rtlCol="0" anchor="ctr"/>
          <a:lstStyle>
            <a:lvl1pPr algn="ctr" rtl="0">
              <a:defRPr sz="1000">
                <a:solidFill>
                  <a:schemeClr val="tx1"/>
                </a:solidFill>
              </a:defRPr>
            </a:lvl1pPr>
          </a:lstStyle>
          <a:p>
            <a:fld id="{BE52DBF9-0494-4FDF-A1FC-7E90D077DA03}" type="slidenum">
              <a:rPr lang="en-US" smtClean="0"/>
              <a:t>‹#›</a:t>
            </a:fld>
            <a:endParaRPr lang="en-US" dirty="0"/>
          </a:p>
        </p:txBody>
      </p:sp>
      <p:cxnSp>
        <p:nvCxnSpPr>
          <p:cNvPr id="13" name="Straight Connector 12">
            <a:extLst>
              <a:ext uri="{FF2B5EF4-FFF2-40B4-BE49-F238E27FC236}">
                <a16:creationId xmlns:a16="http://schemas.microsoft.com/office/drawing/2014/main" id="{1EB34A3B-1FD5-48FF-9982-1E64C864C01D}"/>
              </a:ext>
            </a:extLst>
          </p:cNvPr>
          <p:cNvCxnSpPr>
            <a:cxnSpLocks/>
          </p:cNvCxnSpPr>
          <p:nvPr/>
        </p:nvCxnSpPr>
        <p:spPr>
          <a:xfrm flipH="1">
            <a:off x="4" y="1824111"/>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18911157"/>
      </p:ext>
    </p:extLst>
  </p:cSld>
  <p:clrMap bg1="lt1" tx1="dk1" bg2="lt2" tx2="dk2" accent1="accent1" accent2="accent2" accent3="accent3" accent4="accent4" accent5="accent5" accent6="accent6" hlink="hlink" folHlink="folHlink"/>
  <p:sldLayoutIdLst>
    <p:sldLayoutId id="2147483848" r:id="rId1"/>
    <p:sldLayoutId id="2147483849" r:id="rId2"/>
    <p:sldLayoutId id="2147483850" r:id="rId3"/>
    <p:sldLayoutId id="2147483851" r:id="rId4"/>
    <p:sldLayoutId id="2147483852" r:id="rId5"/>
    <p:sldLayoutId id="2147483853" r:id="rId6"/>
    <p:sldLayoutId id="2147483854" r:id="rId7"/>
    <p:sldLayoutId id="2147483855" r:id="rId8"/>
    <p:sldLayoutId id="2147483856" r:id="rId9"/>
    <p:sldLayoutId id="2147483857" r:id="rId10"/>
    <p:sldLayoutId id="2147483858" r:id="rId11"/>
    <p:sldLayoutId id="2147483859" r:id="rId12"/>
    <p:sldLayoutId id="2147483860" r:id="rId13"/>
    <p:sldLayoutId id="2147483861" r:id="rId14"/>
    <p:sldLayoutId id="2147483862" r:id="rId15"/>
    <p:sldLayoutId id="2147483863" r:id="rId16"/>
    <p:sldLayoutId id="2147483864" r:id="rId17"/>
    <p:sldLayoutId id="2147483865" r:id="rId18"/>
    <p:sldLayoutId id="2147483866" r:id="rId19"/>
    <p:sldLayoutId id="2147483867" r:id="rId20"/>
    <p:sldLayoutId id="2147483868" r:id="rId21"/>
    <p:sldLayoutId id="2147483869" r:id="rId22"/>
    <p:sldLayoutId id="2147483870" r:id="rId23"/>
    <p:sldLayoutId id="2147483871" r:id="rId24"/>
    <p:sldLayoutId id="2147483872" r:id="rId25"/>
    <p:sldLayoutId id="2147483873" r:id="rId26"/>
    <p:sldLayoutId id="2147483874" r:id="rId27"/>
    <p:sldLayoutId id="2147483875" r:id="rId28"/>
  </p:sldLayoutIdLst>
  <p:txStyles>
    <p:titleStyle>
      <a:lvl1pPr algn="l" defTabSz="914400" rtl="0" eaLnBrk="1" latinLnBrk="0" hangingPunct="1">
        <a:lnSpc>
          <a:spcPct val="90000"/>
        </a:lnSpc>
        <a:spcBef>
          <a:spcPct val="0"/>
        </a:spcBef>
        <a:buNone/>
        <a:defRPr sz="4400" kern="1200" cap="all" baseline="0">
          <a:solidFill>
            <a:schemeClr val="tx1"/>
          </a:solidFill>
          <a:latin typeface="+mj-lt"/>
          <a:ea typeface="+mj-ea"/>
          <a:cs typeface="+mj-cs"/>
        </a:defRPr>
      </a:lvl1pPr>
    </p:titleStyle>
    <p:bodyStyle>
      <a:lvl1pPr marL="0" indent="0" algn="l" defTabSz="914400" rtl="0" eaLnBrk="1" latinLnBrk="0" hangingPunct="1">
        <a:lnSpc>
          <a:spcPct val="110000"/>
        </a:lnSpc>
        <a:spcBef>
          <a:spcPts val="1000"/>
        </a:spcBef>
        <a:buSzPct val="80000"/>
        <a:buFont typeface="Arial" panose="020B0604020202020204" pitchFamily="34" charset="0"/>
        <a:buNone/>
        <a:defRPr sz="1800" kern="1200">
          <a:solidFill>
            <a:schemeClr val="tx1"/>
          </a:solidFill>
          <a:latin typeface="+mn-lt"/>
          <a:ea typeface="+mn-ea"/>
          <a:cs typeface="+mn-cs"/>
        </a:defRPr>
      </a:lvl1pPr>
      <a:lvl2pPr marL="502920" indent="-228600" algn="l" defTabSz="914400" rtl="0" eaLnBrk="1" latinLnBrk="0" hangingPunct="1">
        <a:lnSpc>
          <a:spcPct val="110000"/>
        </a:lnSpc>
        <a:spcBef>
          <a:spcPts val="500"/>
        </a:spcBef>
        <a:buSzPct val="80000"/>
        <a:buFont typeface="Goudy Old Style" panose="02020502050305020303" pitchFamily="18" charset="0"/>
        <a:buChar char="–"/>
        <a:defRPr sz="1600" i="1" kern="1200">
          <a:solidFill>
            <a:schemeClr val="tx1"/>
          </a:solidFill>
          <a:latin typeface="+mn-lt"/>
          <a:ea typeface="+mn-ea"/>
          <a:cs typeface="+mn-cs"/>
        </a:defRPr>
      </a:lvl2pPr>
      <a:lvl3pPr marL="822960" indent="-228600" algn="l" defTabSz="914400" rtl="0" eaLnBrk="1" latinLnBrk="0" hangingPunct="1">
        <a:lnSpc>
          <a:spcPct val="110000"/>
        </a:lnSpc>
        <a:spcBef>
          <a:spcPts val="500"/>
        </a:spcBef>
        <a:buSzPct val="80000"/>
        <a:buFont typeface="Arial" panose="020B0604020202020204" pitchFamily="34" charset="0"/>
        <a:buChar char="•"/>
        <a:defRPr sz="1400" kern="1200">
          <a:solidFill>
            <a:schemeClr val="tx1"/>
          </a:solidFill>
          <a:latin typeface="+mn-lt"/>
          <a:ea typeface="+mn-ea"/>
          <a:cs typeface="+mn-cs"/>
        </a:defRPr>
      </a:lvl3pPr>
      <a:lvl4pPr marL="1097280" indent="-228600" algn="l" defTabSz="914400" rtl="0" eaLnBrk="1" latinLnBrk="0" hangingPunct="1">
        <a:lnSpc>
          <a:spcPct val="110000"/>
        </a:lnSpc>
        <a:spcBef>
          <a:spcPts val="500"/>
        </a:spcBef>
        <a:buSzPct val="80000"/>
        <a:buFont typeface="Goudy Old Style" panose="02020502050305020303" pitchFamily="18" charset="0"/>
        <a:buChar char="–"/>
        <a:defRPr sz="1400" i="1" kern="1200">
          <a:solidFill>
            <a:schemeClr val="tx1"/>
          </a:solidFill>
          <a:latin typeface="+mn-lt"/>
          <a:ea typeface="+mn-ea"/>
          <a:cs typeface="+mn-cs"/>
        </a:defRPr>
      </a:lvl4pPr>
      <a:lvl5pPr marL="1371600" indent="-228600" algn="l" defTabSz="914400" rtl="0" eaLnBrk="1" latinLnBrk="0" hangingPunct="1">
        <a:lnSpc>
          <a:spcPct val="110000"/>
        </a:lnSpc>
        <a:spcBef>
          <a:spcPts val="500"/>
        </a:spcBef>
        <a:buSzPct val="80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28">
          <p15:clr>
            <a:srgbClr val="F26B43"/>
          </p15:clr>
        </p15:guide>
        <p15:guide id="2" pos="528">
          <p15:clr>
            <a:srgbClr val="F26B43"/>
          </p15:clr>
        </p15:guide>
        <p15:guide id="3" orient="horz" pos="3792">
          <p15:clr>
            <a:srgbClr val="F26B43"/>
          </p15:clr>
        </p15:guide>
        <p15:guide id="4" pos="7152">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3.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4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42.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4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8.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5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A7BB8-ACF0-1166-652C-C0E89C65151E}"/>
              </a:ext>
            </a:extLst>
          </p:cNvPr>
          <p:cNvSpPr>
            <a:spLocks noGrp="1"/>
          </p:cNvSpPr>
          <p:nvPr>
            <p:ph type="ctrTitle"/>
          </p:nvPr>
        </p:nvSpPr>
        <p:spPr>
          <a:xfrm>
            <a:off x="387773" y="775885"/>
            <a:ext cx="11135360" cy="4087368"/>
          </a:xfrm>
        </p:spPr>
        <p:txBody>
          <a:bodyPr>
            <a:normAutofit/>
          </a:bodyPr>
          <a:lstStyle/>
          <a:p>
            <a:pPr algn="ctr"/>
            <a:br>
              <a:rPr lang="en-US" sz="5400" dirty="0"/>
            </a:br>
            <a:r>
              <a:rPr lang="en-US" sz="5400" b="1" dirty="0"/>
              <a:t>Removal of the </a:t>
            </a:r>
            <a:br>
              <a:rPr lang="en-US" sz="5400" b="1" dirty="0"/>
            </a:br>
            <a:r>
              <a:rPr lang="en-US" sz="5400" b="1" dirty="0"/>
              <a:t>Boone County Auditor</a:t>
            </a:r>
          </a:p>
        </p:txBody>
      </p:sp>
      <p:sp>
        <p:nvSpPr>
          <p:cNvPr id="3" name="Subtitle 2">
            <a:extLst>
              <a:ext uri="{FF2B5EF4-FFF2-40B4-BE49-F238E27FC236}">
                <a16:creationId xmlns:a16="http://schemas.microsoft.com/office/drawing/2014/main" id="{334E3C6D-16B9-2FA0-F2B0-ACA661C56C8E}"/>
              </a:ext>
            </a:extLst>
          </p:cNvPr>
          <p:cNvSpPr>
            <a:spLocks noGrp="1"/>
          </p:cNvSpPr>
          <p:nvPr>
            <p:ph type="subTitle" idx="1"/>
          </p:nvPr>
        </p:nvSpPr>
        <p:spPr/>
        <p:txBody>
          <a:bodyPr>
            <a:normAutofit/>
          </a:bodyPr>
          <a:lstStyle/>
          <a:p>
            <a:pPr algn="ctr"/>
            <a:r>
              <a:rPr lang="en-US" sz="2800" dirty="0"/>
              <a:t>October 6, 2026 </a:t>
            </a:r>
          </a:p>
        </p:txBody>
      </p:sp>
    </p:spTree>
    <p:extLst>
      <p:ext uri="{BB962C8B-B14F-4D97-AF65-F5344CB8AC3E}">
        <p14:creationId xmlns:p14="http://schemas.microsoft.com/office/powerpoint/2010/main" val="34930993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BB4F7-DA3E-CF2A-9E97-E2F7A2D7C2CD}"/>
              </a:ext>
            </a:extLst>
          </p:cNvPr>
          <p:cNvSpPr>
            <a:spLocks noGrp="1"/>
          </p:cNvSpPr>
          <p:nvPr>
            <p:ph type="ctrTitle"/>
          </p:nvPr>
        </p:nvSpPr>
        <p:spPr>
          <a:xfrm>
            <a:off x="320039" y="758952"/>
            <a:ext cx="11778827" cy="576072"/>
          </a:xfrm>
        </p:spPr>
        <p:txBody>
          <a:bodyPr>
            <a:normAutofit fontScale="90000"/>
          </a:bodyPr>
          <a:lstStyle/>
          <a:p>
            <a:pPr algn="ctr"/>
            <a:r>
              <a:rPr lang="en-US" sz="4000" b="1" u="sng" dirty="0">
                <a:solidFill>
                  <a:schemeClr val="tx2">
                    <a:lumMod val="25000"/>
                  </a:schemeClr>
                </a:solidFill>
                <a:latin typeface="Palatino Linotype" panose="02040502050505030304" pitchFamily="18" charset="0"/>
              </a:rPr>
              <a:t>Legal Process</a:t>
            </a:r>
            <a:br>
              <a:rPr lang="en-US" sz="2800" b="1" u="sng" dirty="0"/>
            </a:br>
            <a:br>
              <a:rPr lang="en-US" sz="2800" b="1" u="sng" dirty="0"/>
            </a:br>
            <a:br>
              <a:rPr lang="en-US" sz="2800" b="1" u="sng" dirty="0"/>
            </a:br>
            <a:endParaRPr lang="en-US" sz="2800" b="1" u="sng" dirty="0"/>
          </a:p>
        </p:txBody>
      </p:sp>
      <p:sp>
        <p:nvSpPr>
          <p:cNvPr id="3" name="Subtitle 2">
            <a:extLst>
              <a:ext uri="{FF2B5EF4-FFF2-40B4-BE49-F238E27FC236}">
                <a16:creationId xmlns:a16="http://schemas.microsoft.com/office/drawing/2014/main" id="{34BD9D9C-D5BA-0205-E42B-7AB896A3F78C}"/>
              </a:ext>
            </a:extLst>
          </p:cNvPr>
          <p:cNvSpPr>
            <a:spLocks noGrp="1"/>
          </p:cNvSpPr>
          <p:nvPr>
            <p:ph type="subTitle" idx="1"/>
          </p:nvPr>
        </p:nvSpPr>
        <p:spPr>
          <a:xfrm>
            <a:off x="320039" y="2015066"/>
            <a:ext cx="11515277" cy="3965109"/>
          </a:xfrm>
        </p:spPr>
        <p:txBody>
          <a:bodyPr>
            <a:normAutofit fontScale="85000" lnSpcReduction="20000"/>
          </a:bodyPr>
          <a:lstStyle/>
          <a:p>
            <a:pPr marL="285750" indent="-285750" algn="just">
              <a:buFont typeface="Arial" panose="020B0604020202020204" pitchFamily="34" charset="0"/>
              <a:buChar char="•"/>
            </a:pPr>
            <a:r>
              <a:rPr lang="en-US" sz="2200" b="1" dirty="0">
                <a:latin typeface="Palatino Linotype" panose="02040502050505030304" pitchFamily="18" charset="0"/>
              </a:rPr>
              <a:t>The Commissioners and Council must file a petition with the court.</a:t>
            </a:r>
          </a:p>
          <a:p>
            <a:pPr marL="788670" lvl="1" indent="-285750" algn="just">
              <a:buFont typeface="Arial" panose="020B0604020202020204" pitchFamily="34" charset="0"/>
              <a:buChar char="•"/>
            </a:pPr>
            <a:r>
              <a:rPr lang="en-US" sz="2000" b="1" dirty="0">
                <a:latin typeface="Palatino Linotype" panose="02040502050505030304" pitchFamily="18" charset="0"/>
              </a:rPr>
              <a:t>A judge would ultimately decide whether removal is appropriate.</a:t>
            </a:r>
          </a:p>
          <a:p>
            <a:pPr algn="just"/>
            <a:endParaRPr lang="en-US" sz="2200" b="1" dirty="0">
              <a:latin typeface="Palatino Linotype" panose="02040502050505030304" pitchFamily="18" charset="0"/>
            </a:endParaRPr>
          </a:p>
          <a:p>
            <a:pPr marL="285750" indent="-285750" algn="just">
              <a:buFont typeface="Arial" panose="020B0604020202020204" pitchFamily="34" charset="0"/>
              <a:buChar char="•"/>
            </a:pPr>
            <a:r>
              <a:rPr lang="en-US" sz="2200" b="1" dirty="0">
                <a:latin typeface="Palatino Linotype" panose="02040502050505030304" pitchFamily="18" charset="0"/>
              </a:rPr>
              <a:t>Before that petition can be filed, the Commissioners and Council must each first consider a resolution in a public hearing.</a:t>
            </a:r>
          </a:p>
          <a:p>
            <a:pPr algn="just"/>
            <a:endParaRPr lang="en-US" sz="2200" b="1" dirty="0">
              <a:latin typeface="Palatino Linotype" panose="02040502050505030304" pitchFamily="18" charset="0"/>
            </a:endParaRPr>
          </a:p>
          <a:p>
            <a:pPr marL="788670" lvl="1" indent="-285750" algn="just">
              <a:buFont typeface="Arial" panose="020B0604020202020204" pitchFamily="34" charset="0"/>
              <a:buChar char="•"/>
            </a:pPr>
            <a:r>
              <a:rPr lang="en-US" sz="2200" b="1" i="0" dirty="0">
                <a:latin typeface="Palatino Linotype" panose="02040502050505030304" pitchFamily="18" charset="0"/>
              </a:rPr>
              <a:t>That resolution </a:t>
            </a:r>
            <a:r>
              <a:rPr lang="en-US" sz="2200" b="1" dirty="0">
                <a:latin typeface="Palatino Linotype" panose="02040502050505030304" pitchFamily="18" charset="0"/>
              </a:rPr>
              <a:t>“</a:t>
            </a:r>
            <a:r>
              <a:rPr lang="en-US" sz="2200" b="1" i="0" dirty="0">
                <a:latin typeface="Palatino Linotype" panose="02040502050505030304" pitchFamily="18" charset="0"/>
              </a:rPr>
              <a:t>must contain a concise statement of the underlying basic facts that support a finding that the county officer committed a violation.” I.C. § 36-2-8.7-2.</a:t>
            </a:r>
          </a:p>
          <a:p>
            <a:pPr lvl="1" indent="0" algn="just">
              <a:buNone/>
            </a:pPr>
            <a:endParaRPr lang="en-US" sz="2200" b="1" i="0" dirty="0">
              <a:latin typeface="Palatino Linotype" panose="02040502050505030304" pitchFamily="18" charset="0"/>
            </a:endParaRPr>
          </a:p>
          <a:p>
            <a:pPr marL="1108710" lvl="2" indent="-285750" algn="just"/>
            <a:r>
              <a:rPr lang="en-US" sz="2200" i="0" dirty="0">
                <a:latin typeface="Palatino Linotype" panose="02040502050505030304" pitchFamily="18" charset="0"/>
              </a:rPr>
              <a:t>The Commissioners and the Council do not vote on the resolution at today’s hearing.</a:t>
            </a:r>
          </a:p>
          <a:p>
            <a:pPr lvl="2" indent="0" algn="just">
              <a:buNone/>
            </a:pPr>
            <a:endParaRPr lang="en-US" sz="2200" i="0" dirty="0">
              <a:latin typeface="Palatino Linotype" panose="02040502050505030304" pitchFamily="18" charset="0"/>
            </a:endParaRPr>
          </a:p>
          <a:p>
            <a:pPr marL="1108710" lvl="2" indent="-285750" algn="just"/>
            <a:r>
              <a:rPr lang="en-US" sz="2200" dirty="0">
                <a:latin typeface="Palatino Linotype" panose="02040502050505030304" pitchFamily="18" charset="0"/>
              </a:rPr>
              <a:t>Each Board will meet at a later date to vote. </a:t>
            </a:r>
            <a:endParaRPr lang="en-US" sz="2200" i="0" dirty="0">
              <a:latin typeface="Palatino Linotype" panose="02040502050505030304" pitchFamily="18" charset="0"/>
            </a:endParaRP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271127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FE38C-89AF-B415-2CFA-1344C6A77E5B}"/>
              </a:ext>
            </a:extLst>
          </p:cNvPr>
          <p:cNvSpPr>
            <a:spLocks noGrp="1"/>
          </p:cNvSpPr>
          <p:nvPr>
            <p:ph type="ctrTitle"/>
          </p:nvPr>
        </p:nvSpPr>
        <p:spPr>
          <a:xfrm>
            <a:off x="320039" y="758952"/>
            <a:ext cx="11253893" cy="765048"/>
          </a:xfrm>
        </p:spPr>
        <p:txBody>
          <a:bodyPr>
            <a:normAutofit/>
          </a:bodyPr>
          <a:lstStyle/>
          <a:p>
            <a:pPr algn="ctr"/>
            <a:r>
              <a:rPr lang="en-US" sz="3600" b="1" u="sng" dirty="0">
                <a:solidFill>
                  <a:schemeClr val="tx2">
                    <a:lumMod val="25000"/>
                  </a:schemeClr>
                </a:solidFill>
                <a:latin typeface="Palatino Linotype" panose="02040502050505030304" pitchFamily="18" charset="0"/>
              </a:rPr>
              <a:t>Resolution</a:t>
            </a:r>
          </a:p>
        </p:txBody>
      </p:sp>
      <p:sp>
        <p:nvSpPr>
          <p:cNvPr id="3" name="Subtitle 2">
            <a:extLst>
              <a:ext uri="{FF2B5EF4-FFF2-40B4-BE49-F238E27FC236}">
                <a16:creationId xmlns:a16="http://schemas.microsoft.com/office/drawing/2014/main" id="{CA187CF4-E06E-23DC-E99C-C9AA14E1177C}"/>
              </a:ext>
            </a:extLst>
          </p:cNvPr>
          <p:cNvSpPr>
            <a:spLocks noGrp="1"/>
          </p:cNvSpPr>
          <p:nvPr>
            <p:ph type="subTitle" idx="1"/>
          </p:nvPr>
        </p:nvSpPr>
        <p:spPr>
          <a:xfrm>
            <a:off x="320039" y="1524000"/>
            <a:ext cx="11515277" cy="4456176"/>
          </a:xfrm>
        </p:spPr>
        <p:txBody>
          <a:bodyPr>
            <a:normAutofit/>
          </a:bodyPr>
          <a:lstStyle/>
          <a:p>
            <a:pPr marL="285750" indent="-285750">
              <a:buFont typeface="Arial" panose="020B0604020202020204" pitchFamily="34" charset="0"/>
              <a:buChar char="•"/>
            </a:pPr>
            <a:r>
              <a:rPr lang="en-US" sz="2000" dirty="0">
                <a:latin typeface="Palatino Linotype" panose="02040502050505030304" pitchFamily="18" charset="0"/>
              </a:rPr>
              <a:t>Both Boards have a copy of a proposed resolution for consideration.</a:t>
            </a:r>
          </a:p>
          <a:p>
            <a:endParaRPr lang="en-US" sz="2000" dirty="0">
              <a:latin typeface="Palatino Linotype" panose="02040502050505030304" pitchFamily="18" charset="0"/>
            </a:endParaRPr>
          </a:p>
          <a:p>
            <a:pPr marL="285750" indent="-285750">
              <a:buFont typeface="Arial" panose="020B0604020202020204" pitchFamily="34" charset="0"/>
              <a:buChar char="•"/>
            </a:pPr>
            <a:r>
              <a:rPr lang="en-US" sz="2000" dirty="0">
                <a:latin typeface="Palatino Linotype" panose="02040502050505030304" pitchFamily="18" charset="0"/>
              </a:rPr>
              <a:t>Resolution identities </a:t>
            </a:r>
            <a:r>
              <a:rPr lang="en-US" sz="2000" u="sng" dirty="0">
                <a:latin typeface="Palatino Linotype" panose="02040502050505030304" pitchFamily="18" charset="0"/>
              </a:rPr>
              <a:t>22 different issues</a:t>
            </a:r>
            <a:r>
              <a:rPr lang="en-US" sz="2000" dirty="0">
                <a:latin typeface="Palatino Linotype" panose="02040502050505030304" pitchFamily="18" charset="0"/>
              </a:rPr>
              <a:t> for you to consider. </a:t>
            </a:r>
          </a:p>
          <a:p>
            <a:endParaRPr lang="en-US" sz="2000" dirty="0">
              <a:latin typeface="Palatino Linotype" panose="02040502050505030304" pitchFamily="18" charset="0"/>
            </a:endParaRPr>
          </a:p>
          <a:p>
            <a:pPr marL="285750" indent="-285750">
              <a:buFont typeface="Arial" panose="020B0604020202020204" pitchFamily="34" charset="0"/>
              <a:buChar char="•"/>
            </a:pPr>
            <a:r>
              <a:rPr lang="en-US" sz="2000" dirty="0">
                <a:latin typeface="Palatino Linotype" panose="02040502050505030304" pitchFamily="18" charset="0"/>
              </a:rPr>
              <a:t>Do the issues support a finding that the Auditor is guilty of “</a:t>
            </a:r>
            <a:r>
              <a:rPr lang="en-US" sz="2000" dirty="0">
                <a:solidFill>
                  <a:schemeClr val="tx2">
                    <a:lumMod val="25000"/>
                  </a:schemeClr>
                </a:solidFill>
                <a:latin typeface="Palatino Linotype" panose="02040502050505030304" pitchFamily="18" charset="0"/>
              </a:rPr>
              <a:t>refusing, neglecting, or being unable to perform the official duties pertaining to [her] office</a:t>
            </a:r>
            <a:r>
              <a:rPr lang="en-US" sz="2000" dirty="0">
                <a:latin typeface="Palatino Linotype" panose="02040502050505030304" pitchFamily="18" charset="0"/>
              </a:rPr>
              <a:t>.”</a:t>
            </a:r>
          </a:p>
          <a:p>
            <a:pPr marL="788670" lvl="1" indent="-285750">
              <a:buFont typeface="Arial" panose="020B0604020202020204" pitchFamily="34" charset="0"/>
              <a:buChar char="•"/>
            </a:pPr>
            <a:r>
              <a:rPr lang="en-US" sz="2000" dirty="0">
                <a:latin typeface="Palatino Linotype" panose="02040502050505030304" pitchFamily="18" charset="0"/>
              </a:rPr>
              <a:t>Submit that not all of the issues I could have raised.</a:t>
            </a:r>
          </a:p>
          <a:p>
            <a:pPr marL="788670" lvl="1" indent="-285750">
              <a:buFont typeface="Arial" panose="020B0604020202020204" pitchFamily="34" charset="0"/>
              <a:buChar char="•"/>
            </a:pPr>
            <a:r>
              <a:rPr lang="en-US" sz="2000" dirty="0">
                <a:latin typeface="Palatino Linotype" panose="02040502050505030304" pitchFamily="18" charset="0"/>
              </a:rPr>
              <a:t>These are most egregious examples of Auditor’s refusal to perform or her neglectful performance of her job.</a:t>
            </a:r>
          </a:p>
        </p:txBody>
      </p:sp>
    </p:spTree>
    <p:extLst>
      <p:ext uri="{BB962C8B-B14F-4D97-AF65-F5344CB8AC3E}">
        <p14:creationId xmlns:p14="http://schemas.microsoft.com/office/powerpoint/2010/main" val="7662129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AE07A-3C65-C75A-EC92-390EAA02A3D0}"/>
              </a:ext>
            </a:extLst>
          </p:cNvPr>
          <p:cNvSpPr>
            <a:spLocks noGrp="1"/>
          </p:cNvSpPr>
          <p:nvPr>
            <p:ph type="ctrTitle"/>
          </p:nvPr>
        </p:nvSpPr>
        <p:spPr>
          <a:xfrm>
            <a:off x="320039" y="363072"/>
            <a:ext cx="11352007" cy="551328"/>
          </a:xfrm>
        </p:spPr>
        <p:txBody>
          <a:bodyPr>
            <a:normAutofit fontScale="90000"/>
          </a:bodyPr>
          <a:lstStyle/>
          <a:p>
            <a:pPr algn="ctr"/>
            <a:r>
              <a:rPr lang="en-US" sz="3600" dirty="0">
                <a:solidFill>
                  <a:schemeClr val="tx2">
                    <a:lumMod val="25000"/>
                  </a:schemeClr>
                </a:solidFill>
                <a:latin typeface="Palatino Linotype" panose="02040502050505030304" pitchFamily="18" charset="0"/>
              </a:rPr>
              <a:t>Auditor’s Official Duties</a:t>
            </a:r>
          </a:p>
        </p:txBody>
      </p:sp>
      <p:sp>
        <p:nvSpPr>
          <p:cNvPr id="10" name="TextBox 9">
            <a:extLst>
              <a:ext uri="{FF2B5EF4-FFF2-40B4-BE49-F238E27FC236}">
                <a16:creationId xmlns:a16="http://schemas.microsoft.com/office/drawing/2014/main" id="{0D3325BE-FFF4-947F-8DE1-02BE33E768D3}"/>
              </a:ext>
            </a:extLst>
          </p:cNvPr>
          <p:cNvSpPr txBox="1"/>
          <p:nvPr/>
        </p:nvSpPr>
        <p:spPr>
          <a:xfrm>
            <a:off x="1156447" y="914401"/>
            <a:ext cx="9829801" cy="5632311"/>
          </a:xfrm>
          <a:prstGeom prst="rect">
            <a:avLst/>
          </a:prstGeom>
          <a:noFill/>
        </p:spPr>
        <p:txBody>
          <a:bodyPr wrap="square" rtlCol="0">
            <a:spAutoFit/>
          </a:bodyPr>
          <a:lstStyle/>
          <a:p>
            <a:pPr lvl="0" algn="just"/>
            <a:r>
              <a:rPr lang="en-US" sz="2000" b="1" u="sng" dirty="0">
                <a:latin typeface="Palatino Linotype" panose="02040502050505030304" pitchFamily="18" charset="0"/>
              </a:rPr>
              <a:t>Financial recordkeeping</a:t>
            </a:r>
            <a:r>
              <a:rPr lang="en-US" sz="2000" dirty="0">
                <a:latin typeface="Palatino Linotype" panose="02040502050505030304" pitchFamily="18" charset="0"/>
              </a:rPr>
              <a:t> – Documenting all financial activity in the county’s funds and reporting annually to the state’s Gateway System </a:t>
            </a:r>
          </a:p>
          <a:p>
            <a:pPr lvl="0" algn="just"/>
            <a:endParaRPr lang="en-US" sz="2000" dirty="0">
              <a:latin typeface="Palatino Linotype" panose="02040502050505030304" pitchFamily="18" charset="0"/>
            </a:endParaRPr>
          </a:p>
          <a:p>
            <a:pPr lvl="0" algn="just"/>
            <a:r>
              <a:rPr lang="en-US" sz="2000" b="1" u="sng" dirty="0">
                <a:latin typeface="Palatino Linotype" panose="02040502050505030304" pitchFamily="18" charset="0"/>
              </a:rPr>
              <a:t>Account maintenance</a:t>
            </a:r>
            <a:r>
              <a:rPr lang="en-US" sz="2000" dirty="0">
                <a:latin typeface="Palatino Linotype" panose="02040502050505030304" pitchFamily="18" charset="0"/>
              </a:rPr>
              <a:t> – Keeping accurate accounts for each appropriation, reconciling with the county treasurer, and maintaining current records </a:t>
            </a:r>
          </a:p>
          <a:p>
            <a:pPr lvl="0" algn="just"/>
            <a:endParaRPr lang="en-US" sz="2000" dirty="0">
              <a:latin typeface="Palatino Linotype" panose="02040502050505030304" pitchFamily="18" charset="0"/>
            </a:endParaRPr>
          </a:p>
          <a:p>
            <a:pPr lvl="0" algn="just"/>
            <a:r>
              <a:rPr lang="en-US" sz="2000" u="sng" dirty="0">
                <a:latin typeface="Palatino Linotype" panose="02040502050505030304" pitchFamily="18" charset="0"/>
              </a:rPr>
              <a:t>Payment and claims</a:t>
            </a:r>
            <a:r>
              <a:rPr lang="en-US" sz="2000" dirty="0">
                <a:latin typeface="Palatino Linotype" panose="02040502050505030304" pitchFamily="18" charset="0"/>
              </a:rPr>
              <a:t> – Issuing warrants, certifying claims and processing payments in accordance with Council approval</a:t>
            </a:r>
          </a:p>
          <a:p>
            <a:pPr lvl="0" algn="just"/>
            <a:endParaRPr lang="en-US" sz="2000" dirty="0">
              <a:latin typeface="Palatino Linotype" panose="02040502050505030304" pitchFamily="18" charset="0"/>
            </a:endParaRPr>
          </a:p>
          <a:p>
            <a:pPr lvl="0" algn="just"/>
            <a:r>
              <a:rPr lang="en-US" sz="2000" b="1" u="sng" dirty="0">
                <a:latin typeface="Palatino Linotype" panose="02040502050505030304" pitchFamily="18" charset="0"/>
              </a:rPr>
              <a:t>Property tax process</a:t>
            </a:r>
            <a:r>
              <a:rPr lang="en-US" sz="2000" dirty="0">
                <a:latin typeface="Palatino Linotype" panose="02040502050505030304" pitchFamily="18" charset="0"/>
              </a:rPr>
              <a:t> – Preparing, preserving, and maintaining the tax duplicate for property tax administration </a:t>
            </a:r>
          </a:p>
          <a:p>
            <a:pPr lvl="0" algn="just"/>
            <a:endParaRPr lang="en-US" sz="2000" dirty="0">
              <a:latin typeface="Palatino Linotype" panose="02040502050505030304" pitchFamily="18" charset="0"/>
            </a:endParaRPr>
          </a:p>
          <a:p>
            <a:pPr lvl="0" algn="just"/>
            <a:r>
              <a:rPr lang="en-US" sz="2000" b="1" u="sng" dirty="0">
                <a:latin typeface="Palatino Linotype" panose="02040502050505030304" pitchFamily="18" charset="0"/>
              </a:rPr>
              <a:t>Clerk duties</a:t>
            </a:r>
            <a:r>
              <a:rPr lang="en-US" sz="2000" dirty="0">
                <a:latin typeface="Palatino Linotype" panose="02040502050505030304" pitchFamily="18" charset="0"/>
              </a:rPr>
              <a:t> – Serving as clerk at meetings for the county commissioners and county council </a:t>
            </a:r>
          </a:p>
          <a:p>
            <a:pPr lvl="0" algn="just"/>
            <a:endParaRPr lang="en-US" sz="2000" dirty="0">
              <a:latin typeface="Palatino Linotype" panose="02040502050505030304" pitchFamily="18" charset="0"/>
            </a:endParaRPr>
          </a:p>
          <a:p>
            <a:pPr lvl="0" algn="just"/>
            <a:r>
              <a:rPr lang="en-US" sz="2000" b="1" u="sng" dirty="0">
                <a:latin typeface="Palatino Linotype" panose="02040502050505030304" pitchFamily="18" charset="0"/>
              </a:rPr>
              <a:t>Internal controls</a:t>
            </a:r>
            <a:r>
              <a:rPr lang="en-US" sz="2000" dirty="0">
                <a:latin typeface="Palatino Linotype" panose="02040502050505030304" pitchFamily="18" charset="0"/>
              </a:rPr>
              <a:t> – Implementing and maintaining compliance with SBOA’s Uniform Internal Control Standards, covering control environment, risk assessment, control activities, information/communication, and monitoring </a:t>
            </a:r>
          </a:p>
        </p:txBody>
      </p:sp>
    </p:spTree>
    <p:extLst>
      <p:ext uri="{BB962C8B-B14F-4D97-AF65-F5344CB8AC3E}">
        <p14:creationId xmlns:p14="http://schemas.microsoft.com/office/powerpoint/2010/main" val="25360093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79863-8648-432E-35FC-7EF536AAAF06}"/>
              </a:ext>
            </a:extLst>
          </p:cNvPr>
          <p:cNvSpPr>
            <a:spLocks noGrp="1"/>
          </p:cNvSpPr>
          <p:nvPr>
            <p:ph type="ctrTitle"/>
          </p:nvPr>
        </p:nvSpPr>
        <p:spPr>
          <a:xfrm>
            <a:off x="320039" y="758952"/>
            <a:ext cx="11677227" cy="576072"/>
          </a:xfrm>
        </p:spPr>
        <p:txBody>
          <a:bodyPr>
            <a:normAutofit/>
          </a:bodyPr>
          <a:lstStyle/>
          <a:p>
            <a:pPr algn="ctr"/>
            <a:r>
              <a:rPr lang="en-US" sz="3200" b="1" u="sng" dirty="0">
                <a:solidFill>
                  <a:schemeClr val="tx2">
                    <a:lumMod val="25000"/>
                  </a:schemeClr>
                </a:solidFill>
                <a:latin typeface="Palatino Linotype" panose="02040502050505030304" pitchFamily="18" charset="0"/>
              </a:rPr>
              <a:t>Private/Confidential Information</a:t>
            </a:r>
            <a:endParaRPr lang="en-US" sz="3200" dirty="0">
              <a:solidFill>
                <a:schemeClr val="tx2">
                  <a:lumMod val="25000"/>
                </a:schemeClr>
              </a:solidFill>
              <a:latin typeface="Palatino Linotype" panose="02040502050505030304" pitchFamily="18" charset="0"/>
            </a:endParaRPr>
          </a:p>
        </p:txBody>
      </p:sp>
      <p:sp>
        <p:nvSpPr>
          <p:cNvPr id="3" name="Subtitle 2">
            <a:extLst>
              <a:ext uri="{FF2B5EF4-FFF2-40B4-BE49-F238E27FC236}">
                <a16:creationId xmlns:a16="http://schemas.microsoft.com/office/drawing/2014/main" id="{82CC6CB4-9BD9-D630-CFCB-53306664C760}"/>
              </a:ext>
            </a:extLst>
          </p:cNvPr>
          <p:cNvSpPr>
            <a:spLocks noGrp="1"/>
          </p:cNvSpPr>
          <p:nvPr>
            <p:ph type="subTitle" idx="1"/>
          </p:nvPr>
        </p:nvSpPr>
        <p:spPr>
          <a:xfrm>
            <a:off x="320039" y="1731982"/>
            <a:ext cx="11515277" cy="2624866"/>
          </a:xfrm>
        </p:spPr>
        <p:txBody>
          <a:bodyPr>
            <a:normAutofit/>
          </a:bodyPr>
          <a:lstStyle/>
          <a:p>
            <a:pPr marL="285750" indent="-285750">
              <a:buFont typeface="Arial" panose="020B0604020202020204" pitchFamily="34" charset="0"/>
              <a:buChar char="•"/>
            </a:pPr>
            <a:r>
              <a:rPr lang="en-US" sz="2400" dirty="0">
                <a:latin typeface="Palatino Linotype" panose="02040502050505030304" pitchFamily="18" charset="0"/>
              </a:rPr>
              <a:t>3 examples </a:t>
            </a:r>
          </a:p>
          <a:p>
            <a:pPr marL="788670" lvl="1" indent="-285750">
              <a:buFont typeface="Arial" panose="020B0604020202020204" pitchFamily="34" charset="0"/>
              <a:buChar char="•"/>
            </a:pPr>
            <a:r>
              <a:rPr lang="en-US" sz="2200" dirty="0">
                <a:latin typeface="Palatino Linotype" panose="02040502050505030304" pitchFamily="18" charset="0"/>
              </a:rPr>
              <a:t>DCS incident</a:t>
            </a:r>
          </a:p>
          <a:p>
            <a:pPr marL="788670" lvl="1" indent="-285750">
              <a:buFont typeface="Arial" panose="020B0604020202020204" pitchFamily="34" charset="0"/>
              <a:buChar char="•"/>
            </a:pPr>
            <a:r>
              <a:rPr lang="en-US" sz="2400" dirty="0">
                <a:latin typeface="Palatino Linotype" panose="02040502050505030304" pitchFamily="18" charset="0"/>
              </a:rPr>
              <a:t>Councilwoman Hostetter’s W2</a:t>
            </a:r>
          </a:p>
          <a:p>
            <a:pPr marL="788670" lvl="1" indent="-285750">
              <a:buFont typeface="Arial" panose="020B0604020202020204" pitchFamily="34" charset="0"/>
              <a:buChar char="•"/>
            </a:pPr>
            <a:r>
              <a:rPr lang="en-US" sz="2400" dirty="0">
                <a:latin typeface="Palatino Linotype" panose="02040502050505030304" pitchFamily="18" charset="0"/>
              </a:rPr>
              <a:t>Unsecured email to co-worker</a:t>
            </a:r>
          </a:p>
        </p:txBody>
      </p:sp>
    </p:spTree>
    <p:extLst>
      <p:ext uri="{BB962C8B-B14F-4D97-AF65-F5344CB8AC3E}">
        <p14:creationId xmlns:p14="http://schemas.microsoft.com/office/powerpoint/2010/main" val="20731438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55DA8-1B5B-8F3A-24C1-4178F76522F8}"/>
              </a:ext>
            </a:extLst>
          </p:cNvPr>
          <p:cNvSpPr>
            <a:spLocks noGrp="1"/>
          </p:cNvSpPr>
          <p:nvPr>
            <p:ph type="ctrTitle"/>
          </p:nvPr>
        </p:nvSpPr>
        <p:spPr>
          <a:xfrm>
            <a:off x="320039" y="758952"/>
            <a:ext cx="11965193" cy="576072"/>
          </a:xfrm>
        </p:spPr>
        <p:txBody>
          <a:bodyPr>
            <a:normAutofit/>
          </a:bodyPr>
          <a:lstStyle/>
          <a:p>
            <a:pPr algn="ctr"/>
            <a:r>
              <a:rPr lang="en-US" sz="3200" dirty="0">
                <a:solidFill>
                  <a:schemeClr val="tx2">
                    <a:lumMod val="25000"/>
                  </a:schemeClr>
                </a:solidFill>
                <a:latin typeface="Palatino Linotype" panose="02040502050505030304" pitchFamily="18" charset="0"/>
              </a:rPr>
              <a:t>Department of Child Services Incident</a:t>
            </a:r>
          </a:p>
        </p:txBody>
      </p:sp>
      <p:sp>
        <p:nvSpPr>
          <p:cNvPr id="3" name="Subtitle 2">
            <a:extLst>
              <a:ext uri="{FF2B5EF4-FFF2-40B4-BE49-F238E27FC236}">
                <a16:creationId xmlns:a16="http://schemas.microsoft.com/office/drawing/2014/main" id="{39340D30-0F8B-94BB-6724-315612F4A191}"/>
              </a:ext>
            </a:extLst>
          </p:cNvPr>
          <p:cNvSpPr>
            <a:spLocks noGrp="1"/>
          </p:cNvSpPr>
          <p:nvPr>
            <p:ph type="subTitle" idx="1"/>
          </p:nvPr>
        </p:nvSpPr>
        <p:spPr>
          <a:xfrm>
            <a:off x="320039" y="1226371"/>
            <a:ext cx="11515277" cy="5454127"/>
          </a:xfrm>
        </p:spPr>
        <p:txBody>
          <a:bodyPr>
            <a:normAutofit/>
          </a:bodyPr>
          <a:lstStyle/>
          <a:p>
            <a:pPr lvl="0"/>
            <a:endParaRPr lang="en-US" b="1" dirty="0"/>
          </a:p>
          <a:p>
            <a:pPr lvl="0"/>
            <a:r>
              <a:rPr lang="en-US" sz="2000" b="1" dirty="0">
                <a:latin typeface="Palatino Linotype" panose="02040502050505030304" pitchFamily="18" charset="0"/>
              </a:rPr>
              <a:t>May 20, 2026 (3:37 pm)</a:t>
            </a:r>
            <a:r>
              <a:rPr lang="en-US" sz="2000" dirty="0">
                <a:latin typeface="Palatino Linotype" panose="02040502050505030304" pitchFamily="18" charset="0"/>
              </a:rPr>
              <a:t> –Joy Myers (DCS) emailed Crum</a:t>
            </a:r>
          </a:p>
          <a:p>
            <a:pPr lvl="1"/>
            <a:r>
              <a:rPr lang="en-US" sz="2000" dirty="0">
                <a:latin typeface="Palatino Linotype" panose="02040502050505030304" pitchFamily="18" charset="0"/>
              </a:rPr>
              <a:t>The Financial Quality Assurance (FQA) Dept with the Child Support Bureau is starting audit (reviewing county offices that utilize federal IV-D funds)</a:t>
            </a:r>
          </a:p>
          <a:p>
            <a:pPr lvl="1"/>
            <a:r>
              <a:rPr lang="en-US" sz="2000" dirty="0">
                <a:latin typeface="Palatino Linotype" panose="02040502050505030304" pitchFamily="18" charset="0"/>
              </a:rPr>
              <a:t>May </a:t>
            </a:r>
            <a:r>
              <a:rPr lang="en-US" sz="2000" b="1" dirty="0">
                <a:latin typeface="Palatino Linotype" panose="02040502050505030304" pitchFamily="18" charset="0"/>
              </a:rPr>
              <a:t>20 (7:59 pm) </a:t>
            </a:r>
            <a:r>
              <a:rPr lang="en-US" sz="2000" dirty="0">
                <a:latin typeface="Palatino Linotype" panose="02040502050505030304" pitchFamily="18" charset="0"/>
              </a:rPr>
              <a:t>- Email read by Crum and ignored.</a:t>
            </a:r>
          </a:p>
          <a:p>
            <a:pPr lvl="0"/>
            <a:r>
              <a:rPr lang="en-US" sz="2000" b="1" dirty="0">
                <a:latin typeface="Palatino Linotype" panose="02040502050505030304" pitchFamily="18" charset="0"/>
              </a:rPr>
              <a:t>May 28, 2026 (11:14 am)</a:t>
            </a:r>
            <a:r>
              <a:rPr lang="en-US" sz="2000" dirty="0">
                <a:latin typeface="Palatino Linotype" panose="02040502050505030304" pitchFamily="18" charset="0"/>
              </a:rPr>
              <a:t> – Myers sent a follow up email to Crum</a:t>
            </a:r>
          </a:p>
          <a:p>
            <a:pPr lvl="0"/>
            <a:r>
              <a:rPr lang="en-US" sz="2000" b="1" dirty="0">
                <a:latin typeface="Palatino Linotype" panose="02040502050505030304" pitchFamily="18" charset="0"/>
              </a:rPr>
              <a:t>June 3 (8:35 am) – [</a:t>
            </a:r>
            <a:r>
              <a:rPr lang="en-US" sz="2000" b="1" dirty="0">
                <a:solidFill>
                  <a:schemeClr val="tx2">
                    <a:lumMod val="25000"/>
                  </a:schemeClr>
                </a:solidFill>
                <a:latin typeface="Palatino Linotype" panose="02040502050505030304" pitchFamily="18" charset="0"/>
              </a:rPr>
              <a:t>12 days after initial email</a:t>
            </a:r>
            <a:r>
              <a:rPr lang="en-US" sz="2000" b="1" dirty="0">
                <a:latin typeface="Palatino Linotype" panose="02040502050505030304" pitchFamily="18" charset="0"/>
              </a:rPr>
              <a:t>]</a:t>
            </a:r>
            <a:endParaRPr lang="en-US" sz="2000" dirty="0">
              <a:latin typeface="Palatino Linotype" panose="02040502050505030304" pitchFamily="18" charset="0"/>
            </a:endParaRPr>
          </a:p>
          <a:p>
            <a:pPr lvl="1"/>
            <a:r>
              <a:rPr lang="en-US" sz="2000" dirty="0">
                <a:latin typeface="Palatino Linotype" panose="02040502050505030304" pitchFamily="18" charset="0"/>
              </a:rPr>
              <a:t>Crum sent 2026 payroll calendar and services agreement with Maximus; </a:t>
            </a:r>
          </a:p>
          <a:p>
            <a:pPr lvl="2"/>
            <a:r>
              <a:rPr lang="en-US" sz="2000" i="1" dirty="0">
                <a:solidFill>
                  <a:schemeClr val="tx2">
                    <a:lumMod val="25000"/>
                  </a:schemeClr>
                </a:solidFill>
                <a:latin typeface="Palatino Linotype" panose="02040502050505030304" pitchFamily="18" charset="0"/>
              </a:rPr>
              <a:t>Maximus agreement signed by Crum on 5/5/25 (not approved by Commissioners)</a:t>
            </a:r>
            <a:endParaRPr lang="en-US" sz="2000" dirty="0">
              <a:solidFill>
                <a:schemeClr val="tx2">
                  <a:lumMod val="25000"/>
                </a:schemeClr>
              </a:solidFill>
              <a:latin typeface="Palatino Linotype" panose="02040502050505030304" pitchFamily="18" charset="0"/>
            </a:endParaRPr>
          </a:p>
          <a:p>
            <a:r>
              <a:rPr lang="en-US" sz="2000" dirty="0">
                <a:latin typeface="Palatino Linotype" panose="02040502050505030304" pitchFamily="18" charset="0"/>
              </a:rPr>
              <a:t> </a:t>
            </a:r>
          </a:p>
          <a:p>
            <a:pPr lvl="0"/>
            <a:r>
              <a:rPr lang="en-US" sz="2000" b="1" dirty="0">
                <a:latin typeface="Palatino Linotype" panose="02040502050505030304" pitchFamily="18" charset="0"/>
              </a:rPr>
              <a:t>June 3 (9:37 am)</a:t>
            </a:r>
            <a:r>
              <a:rPr lang="en-US" sz="2000" dirty="0">
                <a:latin typeface="Palatino Linotype" panose="02040502050505030304" pitchFamily="18" charset="0"/>
              </a:rPr>
              <a:t> – sent payroll and budget reports</a:t>
            </a:r>
          </a:p>
          <a:p>
            <a:pPr lvl="1"/>
            <a:r>
              <a:rPr lang="en-US" sz="2000" u="sng" dirty="0">
                <a:latin typeface="Palatino Linotype" panose="02040502050505030304" pitchFamily="18" charset="0"/>
              </a:rPr>
              <a:t>Clerk’s Office, Prosecutor’s Office, and Circuit Court only</a:t>
            </a:r>
            <a:endParaRPr lang="en-US" sz="2000" dirty="0">
              <a:latin typeface="Palatino Linotype" panose="02040502050505030304" pitchFamily="18" charset="0"/>
            </a:endParaRPr>
          </a:p>
          <a:p>
            <a:endParaRPr lang="en-US" dirty="0"/>
          </a:p>
        </p:txBody>
      </p:sp>
    </p:spTree>
    <p:extLst>
      <p:ext uri="{BB962C8B-B14F-4D97-AF65-F5344CB8AC3E}">
        <p14:creationId xmlns:p14="http://schemas.microsoft.com/office/powerpoint/2010/main" val="13771395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FA903-9A60-359B-2922-9E11398060DD}"/>
              </a:ext>
            </a:extLst>
          </p:cNvPr>
          <p:cNvSpPr>
            <a:spLocks noGrp="1"/>
          </p:cNvSpPr>
          <p:nvPr>
            <p:ph type="ctrTitle"/>
          </p:nvPr>
        </p:nvSpPr>
        <p:spPr>
          <a:xfrm>
            <a:off x="1" y="311972"/>
            <a:ext cx="12285232" cy="576072"/>
          </a:xfrm>
        </p:spPr>
        <p:txBody>
          <a:bodyPr>
            <a:normAutofit/>
          </a:bodyPr>
          <a:lstStyle/>
          <a:p>
            <a:pPr algn="ctr"/>
            <a:r>
              <a:rPr lang="en-US" sz="3200" dirty="0">
                <a:solidFill>
                  <a:schemeClr val="tx2">
                    <a:lumMod val="25000"/>
                  </a:schemeClr>
                </a:solidFill>
                <a:latin typeface="Palatino Linotype" panose="02040502050505030304" pitchFamily="18" charset="0"/>
              </a:rPr>
              <a:t>Department of Child Services Incident - Continued</a:t>
            </a:r>
            <a:endParaRPr lang="en-US" sz="3200" dirty="0">
              <a:latin typeface="Palatino Linotype" panose="02040502050505030304" pitchFamily="18" charset="0"/>
            </a:endParaRPr>
          </a:p>
        </p:txBody>
      </p:sp>
      <p:sp>
        <p:nvSpPr>
          <p:cNvPr id="3" name="Subtitle 2">
            <a:extLst>
              <a:ext uri="{FF2B5EF4-FFF2-40B4-BE49-F238E27FC236}">
                <a16:creationId xmlns:a16="http://schemas.microsoft.com/office/drawing/2014/main" id="{E4117786-6C83-48E0-932B-0515A0FD8C34}"/>
              </a:ext>
            </a:extLst>
          </p:cNvPr>
          <p:cNvSpPr>
            <a:spLocks noGrp="1"/>
          </p:cNvSpPr>
          <p:nvPr>
            <p:ph type="subTitle" idx="1"/>
          </p:nvPr>
        </p:nvSpPr>
        <p:spPr>
          <a:xfrm>
            <a:off x="320039" y="1075764"/>
            <a:ext cx="11515277" cy="5782235"/>
          </a:xfrm>
        </p:spPr>
        <p:txBody>
          <a:bodyPr>
            <a:normAutofit/>
          </a:bodyPr>
          <a:lstStyle/>
          <a:p>
            <a:pPr lvl="0" algn="just"/>
            <a:r>
              <a:rPr lang="en-US" sz="2000" b="1" dirty="0">
                <a:latin typeface="Palatino Linotype" panose="02040502050505030304" pitchFamily="18" charset="0"/>
              </a:rPr>
              <a:t>Between June 8 and June 24: </a:t>
            </a:r>
            <a:r>
              <a:rPr lang="en-US" sz="2000" dirty="0">
                <a:latin typeface="Palatino Linotype" panose="02040502050505030304" pitchFamily="18" charset="0"/>
              </a:rPr>
              <a:t>several emails were exchanged between Crum and DCS with DCS asking questions and Crum responding.</a:t>
            </a:r>
          </a:p>
          <a:p>
            <a:pPr lvl="0" algn="just"/>
            <a:endParaRPr lang="en-US" sz="2000" b="1" dirty="0">
              <a:latin typeface="Palatino Linotype" panose="02040502050505030304" pitchFamily="18" charset="0"/>
            </a:endParaRPr>
          </a:p>
          <a:p>
            <a:pPr lvl="0" algn="just"/>
            <a:r>
              <a:rPr lang="en-US" sz="2000" b="1" dirty="0">
                <a:latin typeface="Palatino Linotype" panose="02040502050505030304" pitchFamily="18" charset="0"/>
              </a:rPr>
              <a:t>June 29 (8:32 am)</a:t>
            </a:r>
            <a:r>
              <a:rPr lang="en-US" sz="2000" dirty="0">
                <a:latin typeface="Palatino Linotype" panose="02040502050505030304" pitchFamily="18" charset="0"/>
              </a:rPr>
              <a:t>:</a:t>
            </a:r>
            <a:r>
              <a:rPr lang="en-US" sz="2000" b="1" dirty="0">
                <a:latin typeface="Palatino Linotype" panose="02040502050505030304" pitchFamily="18" charset="0"/>
              </a:rPr>
              <a:t> </a:t>
            </a:r>
            <a:r>
              <a:rPr lang="en-US" sz="2000" dirty="0">
                <a:latin typeface="Palatino Linotype" panose="02040502050505030304" pitchFamily="18" charset="0"/>
              </a:rPr>
              <a:t>Myers emailed Crum and asked, “please send me a copy of the deduction register showing the County paid LTD amounts.”</a:t>
            </a:r>
          </a:p>
          <a:p>
            <a:pPr lvl="0" algn="just"/>
            <a:endParaRPr lang="en-US" sz="2000" dirty="0">
              <a:latin typeface="Palatino Linotype" panose="02040502050505030304" pitchFamily="18" charset="0"/>
            </a:endParaRPr>
          </a:p>
          <a:p>
            <a:pPr lvl="0" algn="just"/>
            <a:r>
              <a:rPr lang="en-US" sz="2000" b="1" dirty="0">
                <a:latin typeface="Palatino Linotype" panose="02040502050505030304" pitchFamily="18" charset="0"/>
              </a:rPr>
              <a:t>June 29 (2:49 pm)</a:t>
            </a:r>
            <a:r>
              <a:rPr lang="en-US" sz="2000" dirty="0">
                <a:latin typeface="Palatino Linotype" panose="02040502050505030304" pitchFamily="18" charset="0"/>
              </a:rPr>
              <a:t>: Crum emailed her “the deduction register for the LTD the county pays on behalf of the employee.”</a:t>
            </a:r>
          </a:p>
          <a:p>
            <a:pPr lvl="0" algn="just"/>
            <a:endParaRPr lang="en-US" sz="2000" dirty="0">
              <a:latin typeface="Palatino Linotype" panose="02040502050505030304" pitchFamily="18" charset="0"/>
            </a:endParaRPr>
          </a:p>
          <a:p>
            <a:pPr lvl="0" algn="just"/>
            <a:r>
              <a:rPr lang="en-US" sz="2000" b="1" dirty="0">
                <a:latin typeface="Palatino Linotype" panose="02040502050505030304" pitchFamily="18" charset="0"/>
              </a:rPr>
              <a:t>June 29 (3:40 pm)</a:t>
            </a:r>
            <a:r>
              <a:rPr lang="en-US" sz="2000" dirty="0">
                <a:latin typeface="Palatino Linotype" panose="02040502050505030304" pitchFamily="18" charset="0"/>
              </a:rPr>
              <a:t>: Myers replied, “Thank you for sending the PR Deduction Register. However, the check are all for 2025 and, none of the employees that I am reviewing are on it. </a:t>
            </a:r>
            <a:r>
              <a:rPr lang="en-US" sz="2000" b="1" u="sng" dirty="0">
                <a:solidFill>
                  <a:schemeClr val="tx2">
                    <a:lumMod val="25000"/>
                  </a:schemeClr>
                </a:solidFill>
                <a:latin typeface="Palatino Linotype" panose="02040502050505030304" pitchFamily="18" charset="0"/>
              </a:rPr>
              <a:t>I have attached a list of the employees that I am reviewing. Did I receive the wrong list</a:t>
            </a:r>
            <a:r>
              <a:rPr lang="en-US" sz="2000" dirty="0">
                <a:solidFill>
                  <a:schemeClr val="tx2">
                    <a:lumMod val="25000"/>
                  </a:schemeClr>
                </a:solidFill>
                <a:latin typeface="Palatino Linotype" panose="02040502050505030304" pitchFamily="18" charset="0"/>
              </a:rPr>
              <a:t>?</a:t>
            </a:r>
            <a:r>
              <a:rPr lang="en-US" sz="2000" dirty="0">
                <a:latin typeface="Palatino Linotype" panose="02040502050505030304" pitchFamily="18" charset="0"/>
              </a:rPr>
              <a:t>” </a:t>
            </a:r>
          </a:p>
          <a:p>
            <a:r>
              <a:rPr lang="en-US" dirty="0"/>
              <a:t> </a:t>
            </a:r>
          </a:p>
          <a:p>
            <a:endParaRPr lang="en-US" dirty="0"/>
          </a:p>
        </p:txBody>
      </p:sp>
    </p:spTree>
    <p:extLst>
      <p:ext uri="{BB962C8B-B14F-4D97-AF65-F5344CB8AC3E}">
        <p14:creationId xmlns:p14="http://schemas.microsoft.com/office/powerpoint/2010/main" val="27412650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23617-3867-1EBC-6E35-2DBA5BC49E00}"/>
              </a:ext>
            </a:extLst>
          </p:cNvPr>
          <p:cNvSpPr>
            <a:spLocks noGrp="1"/>
          </p:cNvSpPr>
          <p:nvPr>
            <p:ph type="ctrTitle"/>
          </p:nvPr>
        </p:nvSpPr>
        <p:spPr>
          <a:xfrm>
            <a:off x="51098" y="204395"/>
            <a:ext cx="11986709" cy="462579"/>
          </a:xfrm>
        </p:spPr>
        <p:txBody>
          <a:bodyPr>
            <a:noAutofit/>
          </a:bodyPr>
          <a:lstStyle/>
          <a:p>
            <a:pPr algn="ctr"/>
            <a:r>
              <a:rPr lang="en-US" sz="3200" dirty="0">
                <a:solidFill>
                  <a:schemeClr val="tx2">
                    <a:lumMod val="25000"/>
                  </a:schemeClr>
                </a:solidFill>
                <a:latin typeface="Palatino Linotype" panose="02040502050505030304" pitchFamily="18" charset="0"/>
              </a:rPr>
              <a:t>Department of Child Services Incident Continued</a:t>
            </a:r>
            <a:endParaRPr lang="en-US" sz="3200" dirty="0">
              <a:latin typeface="Palatino Linotype" panose="02040502050505030304" pitchFamily="18" charset="0"/>
            </a:endParaRPr>
          </a:p>
        </p:txBody>
      </p:sp>
      <p:sp>
        <p:nvSpPr>
          <p:cNvPr id="3" name="Subtitle 2">
            <a:extLst>
              <a:ext uri="{FF2B5EF4-FFF2-40B4-BE49-F238E27FC236}">
                <a16:creationId xmlns:a16="http://schemas.microsoft.com/office/drawing/2014/main" id="{2947C601-054E-2D36-252B-F75194536AE1}"/>
              </a:ext>
            </a:extLst>
          </p:cNvPr>
          <p:cNvSpPr>
            <a:spLocks noGrp="1"/>
          </p:cNvSpPr>
          <p:nvPr>
            <p:ph type="subTitle" idx="1"/>
          </p:nvPr>
        </p:nvSpPr>
        <p:spPr>
          <a:xfrm>
            <a:off x="320039" y="666974"/>
            <a:ext cx="11515277" cy="6191026"/>
          </a:xfrm>
        </p:spPr>
        <p:txBody>
          <a:bodyPr/>
          <a:lstStyle/>
          <a:p>
            <a:pPr lvl="0"/>
            <a:r>
              <a:rPr lang="en-US" sz="2000" b="1" dirty="0">
                <a:latin typeface="Palatino Linotype" panose="02040502050505030304" pitchFamily="18" charset="0"/>
              </a:rPr>
              <a:t>June 30 (8:12 am)</a:t>
            </a:r>
            <a:r>
              <a:rPr lang="en-US" sz="2000" dirty="0">
                <a:latin typeface="Palatino Linotype" panose="02040502050505030304" pitchFamily="18" charset="0"/>
              </a:rPr>
              <a:t>:</a:t>
            </a:r>
            <a:r>
              <a:rPr lang="en-US" sz="2000" b="1" dirty="0">
                <a:latin typeface="Palatino Linotype" panose="02040502050505030304" pitchFamily="18" charset="0"/>
              </a:rPr>
              <a:t> </a:t>
            </a:r>
            <a:r>
              <a:rPr lang="en-US" sz="2000" dirty="0">
                <a:latin typeface="Palatino Linotype" panose="02040502050505030304" pitchFamily="18" charset="0"/>
              </a:rPr>
              <a:t>Crum emailed Amber Choate and asked, “</a:t>
            </a:r>
            <a:r>
              <a:rPr lang="en-US" sz="2000" b="1" dirty="0">
                <a:latin typeface="Palatino Linotype" panose="02040502050505030304" pitchFamily="18" charset="0"/>
              </a:rPr>
              <a:t>Can you </a:t>
            </a:r>
            <a:r>
              <a:rPr lang="en-US" sz="2000" dirty="0">
                <a:solidFill>
                  <a:schemeClr val="tx1"/>
                </a:solidFill>
                <a:latin typeface="Palatino Linotype" panose="02040502050505030304" pitchFamily="18" charset="0"/>
              </a:rPr>
              <a:t>print me </a:t>
            </a:r>
            <a:r>
              <a:rPr lang="en-US" sz="2000" b="1" dirty="0">
                <a:solidFill>
                  <a:schemeClr val="tx1"/>
                </a:solidFill>
                <a:latin typeface="Palatino Linotype" panose="02040502050505030304" pitchFamily="18" charset="0"/>
              </a:rPr>
              <a:t>a </a:t>
            </a:r>
            <a:r>
              <a:rPr lang="en-US" sz="2000" b="1" dirty="0">
                <a:latin typeface="Palatino Linotype" panose="02040502050505030304" pitchFamily="18" charset="0"/>
              </a:rPr>
              <a:t>report showing </a:t>
            </a:r>
            <a:r>
              <a:rPr lang="en-US" sz="2000" b="1" u="sng" dirty="0">
                <a:solidFill>
                  <a:schemeClr val="tx2">
                    <a:lumMod val="25000"/>
                  </a:schemeClr>
                </a:solidFill>
                <a:latin typeface="Palatino Linotype" panose="02040502050505030304" pitchFamily="18" charset="0"/>
              </a:rPr>
              <a:t>all employees</a:t>
            </a:r>
            <a:r>
              <a:rPr lang="en-US" sz="2000" b="1" dirty="0">
                <a:solidFill>
                  <a:schemeClr val="tx2">
                    <a:lumMod val="25000"/>
                  </a:schemeClr>
                </a:solidFill>
                <a:latin typeface="Palatino Linotype" panose="02040502050505030304" pitchFamily="18" charset="0"/>
              </a:rPr>
              <a:t> </a:t>
            </a:r>
            <a:r>
              <a:rPr lang="en-US" sz="2000" b="1" dirty="0">
                <a:latin typeface="Palatino Linotype" panose="02040502050505030304" pitchFamily="18" charset="0"/>
              </a:rPr>
              <a:t>that are enrolled in LTD that the county pays on behalf of the employee, please.”</a:t>
            </a:r>
          </a:p>
          <a:p>
            <a:pPr lvl="0"/>
            <a:endParaRPr lang="en-US" sz="2000" dirty="0">
              <a:latin typeface="Palatino Linotype" panose="02040502050505030304" pitchFamily="18" charset="0"/>
            </a:endParaRPr>
          </a:p>
          <a:p>
            <a:pPr lvl="0"/>
            <a:r>
              <a:rPr lang="en-US" sz="2000" b="1" dirty="0">
                <a:latin typeface="Palatino Linotype" panose="02040502050505030304" pitchFamily="18" charset="0"/>
              </a:rPr>
              <a:t>June 30 (8:14 am)</a:t>
            </a:r>
            <a:r>
              <a:rPr lang="en-US" sz="2000" dirty="0">
                <a:latin typeface="Palatino Linotype" panose="02040502050505030304" pitchFamily="18" charset="0"/>
              </a:rPr>
              <a:t>: Choate responded, “Yep! It is all full-time </a:t>
            </a:r>
            <a:r>
              <a:rPr lang="en-US" sz="2000" dirty="0">
                <a:solidFill>
                  <a:schemeClr val="tx2">
                    <a:lumMod val="25000"/>
                  </a:schemeClr>
                </a:solidFill>
                <a:latin typeface="Palatino Linotype" panose="02040502050505030304" pitchFamily="18" charset="0"/>
              </a:rPr>
              <a:t>and I will stick it in the drive</a:t>
            </a:r>
            <a:r>
              <a:rPr lang="en-US" sz="2000" dirty="0">
                <a:latin typeface="Palatino Linotype" panose="02040502050505030304" pitchFamily="18" charset="0"/>
              </a:rPr>
              <a:t>. </a:t>
            </a:r>
            <a:r>
              <a:rPr lang="en-US" sz="2000" i="1" dirty="0">
                <a:solidFill>
                  <a:schemeClr val="tx2">
                    <a:lumMod val="25000"/>
                  </a:schemeClr>
                </a:solidFill>
                <a:latin typeface="Palatino Linotype" panose="02040502050505030304" pitchFamily="18" charset="0"/>
              </a:rPr>
              <a:t>Do you want a total on it too for 2027 anticipated budget?</a:t>
            </a:r>
            <a:r>
              <a:rPr lang="en-US" sz="2000" dirty="0">
                <a:latin typeface="Palatino Linotype" panose="02040502050505030304" pitchFamily="18" charset="0"/>
              </a:rPr>
              <a:t>” </a:t>
            </a:r>
          </a:p>
          <a:p>
            <a:pPr lvl="0"/>
            <a:endParaRPr lang="en-US" sz="2000" dirty="0">
              <a:latin typeface="Palatino Linotype" panose="02040502050505030304" pitchFamily="18" charset="0"/>
            </a:endParaRPr>
          </a:p>
          <a:p>
            <a:pPr lvl="0"/>
            <a:r>
              <a:rPr lang="en-US" sz="2000" b="1" dirty="0">
                <a:latin typeface="Palatino Linotype" panose="02040502050505030304" pitchFamily="18" charset="0"/>
              </a:rPr>
              <a:t>June 30 (8:25 am)</a:t>
            </a:r>
            <a:r>
              <a:rPr lang="en-US" sz="2000" dirty="0">
                <a:latin typeface="Palatino Linotype" panose="02040502050505030304" pitchFamily="18" charset="0"/>
              </a:rPr>
              <a:t>:</a:t>
            </a:r>
            <a:r>
              <a:rPr lang="en-US" sz="2000" b="1" dirty="0">
                <a:latin typeface="Palatino Linotype" panose="02040502050505030304" pitchFamily="18" charset="0"/>
              </a:rPr>
              <a:t> </a:t>
            </a:r>
            <a:r>
              <a:rPr lang="en-US" sz="2000" dirty="0">
                <a:latin typeface="Palatino Linotype" panose="02040502050505030304" pitchFamily="18" charset="0"/>
              </a:rPr>
              <a:t>Choate followed up, “</a:t>
            </a:r>
            <a:r>
              <a:rPr lang="en-US" sz="2000" dirty="0">
                <a:solidFill>
                  <a:schemeClr val="tx2">
                    <a:lumMod val="25000"/>
                  </a:schemeClr>
                </a:solidFill>
                <a:latin typeface="Palatino Linotype" panose="02040502050505030304" pitchFamily="18" charset="0"/>
              </a:rPr>
              <a:t>I placed it in the drive</a:t>
            </a:r>
            <a:r>
              <a:rPr lang="en-US" sz="2000" dirty="0">
                <a:latin typeface="Palatino Linotype" panose="02040502050505030304" pitchFamily="18" charset="0"/>
              </a:rPr>
              <a:t>. If you scroll over to column V and down to row 292-293, you will see the per pay period amount along with the annual contributions. We do still have a few Sheriff new hires that have not enrolled yet so there will be a few additional. Let me know if you need anything else!” </a:t>
            </a:r>
          </a:p>
          <a:p>
            <a:pPr lvl="0"/>
            <a:endParaRPr lang="en-US" sz="2000" dirty="0">
              <a:latin typeface="Palatino Linotype" panose="02040502050505030304" pitchFamily="18" charset="0"/>
            </a:endParaRPr>
          </a:p>
          <a:p>
            <a:pPr lvl="0"/>
            <a:r>
              <a:rPr lang="en-US" sz="2000" b="1" dirty="0">
                <a:latin typeface="Palatino Linotype" panose="02040502050505030304" pitchFamily="18" charset="0"/>
              </a:rPr>
              <a:t>June 30 (9:15 am)</a:t>
            </a:r>
            <a:r>
              <a:rPr lang="en-US" sz="2000" dirty="0">
                <a:latin typeface="Palatino Linotype" panose="02040502050505030304" pitchFamily="18" charset="0"/>
              </a:rPr>
              <a:t>: Crum responded to Choate, “Thank you!” </a:t>
            </a:r>
          </a:p>
          <a:p>
            <a:endParaRPr lang="en-US" dirty="0"/>
          </a:p>
        </p:txBody>
      </p:sp>
    </p:spTree>
    <p:extLst>
      <p:ext uri="{BB962C8B-B14F-4D97-AF65-F5344CB8AC3E}">
        <p14:creationId xmlns:p14="http://schemas.microsoft.com/office/powerpoint/2010/main" val="13316428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82F2D-AFAE-7855-0C4E-8DFF89D384AD}"/>
              </a:ext>
            </a:extLst>
          </p:cNvPr>
          <p:cNvSpPr>
            <a:spLocks noGrp="1"/>
          </p:cNvSpPr>
          <p:nvPr>
            <p:ph type="ctrTitle"/>
          </p:nvPr>
        </p:nvSpPr>
        <p:spPr>
          <a:xfrm>
            <a:off x="0" y="268941"/>
            <a:ext cx="12192000" cy="608883"/>
          </a:xfrm>
        </p:spPr>
        <p:txBody>
          <a:bodyPr>
            <a:normAutofit/>
          </a:bodyPr>
          <a:lstStyle/>
          <a:p>
            <a:pPr algn="ctr"/>
            <a:r>
              <a:rPr lang="en-US" sz="3200" dirty="0">
                <a:solidFill>
                  <a:schemeClr val="tx2">
                    <a:lumMod val="25000"/>
                  </a:schemeClr>
                </a:solidFill>
                <a:latin typeface="Palatino Linotype" panose="02040502050505030304" pitchFamily="18" charset="0"/>
              </a:rPr>
              <a:t>Department of Child Services Incident Continued</a:t>
            </a:r>
            <a:endParaRPr lang="en-US" sz="3200" dirty="0">
              <a:latin typeface="Palatino Linotype" panose="02040502050505030304" pitchFamily="18" charset="0"/>
            </a:endParaRPr>
          </a:p>
        </p:txBody>
      </p:sp>
      <p:sp>
        <p:nvSpPr>
          <p:cNvPr id="3" name="Subtitle 2">
            <a:extLst>
              <a:ext uri="{FF2B5EF4-FFF2-40B4-BE49-F238E27FC236}">
                <a16:creationId xmlns:a16="http://schemas.microsoft.com/office/drawing/2014/main" id="{4ACE2B36-8B62-3132-56E6-12AE784A904B}"/>
              </a:ext>
            </a:extLst>
          </p:cNvPr>
          <p:cNvSpPr>
            <a:spLocks noGrp="1"/>
          </p:cNvSpPr>
          <p:nvPr>
            <p:ph type="subTitle" idx="1"/>
          </p:nvPr>
        </p:nvSpPr>
        <p:spPr>
          <a:xfrm>
            <a:off x="320039" y="957431"/>
            <a:ext cx="11515277" cy="5766098"/>
          </a:xfrm>
        </p:spPr>
        <p:txBody>
          <a:bodyPr/>
          <a:lstStyle/>
          <a:p>
            <a:pPr lvl="0"/>
            <a:r>
              <a:rPr lang="en-US" sz="2000" b="1" dirty="0">
                <a:latin typeface="Palatino Linotype" panose="02040502050505030304" pitchFamily="18" charset="0"/>
              </a:rPr>
              <a:t>June 30 (9:25 am)</a:t>
            </a:r>
            <a:r>
              <a:rPr lang="en-US" sz="2000" dirty="0">
                <a:latin typeface="Palatino Linotype" panose="02040502050505030304" pitchFamily="18" charset="0"/>
              </a:rPr>
              <a:t>: Crum emailed Myers, “Sorry, I ran the report for 2025.   Here is the correct report and elected officials are not of the employee paid LTD.  If an elected official chooses to have LTD, they have to pay for it.  Lisa Bruder and Sally Berish did not choose to take LTD.”</a:t>
            </a:r>
          </a:p>
          <a:p>
            <a:pPr lvl="1"/>
            <a:r>
              <a:rPr lang="en-US" sz="2000" dirty="0">
                <a:latin typeface="Palatino Linotype" panose="02040502050505030304" pitchFamily="18" charset="0"/>
              </a:rPr>
              <a:t>She did not attach the list on this email.</a:t>
            </a:r>
          </a:p>
          <a:p>
            <a:pPr marL="274320" lvl="1" indent="0">
              <a:buNone/>
            </a:pPr>
            <a:endParaRPr lang="en-US" sz="2000" dirty="0">
              <a:latin typeface="Palatino Linotype" panose="02040502050505030304" pitchFamily="18" charset="0"/>
            </a:endParaRPr>
          </a:p>
          <a:p>
            <a:pPr lvl="0"/>
            <a:r>
              <a:rPr lang="en-US" sz="2000" b="1" dirty="0">
                <a:latin typeface="Palatino Linotype" panose="02040502050505030304" pitchFamily="18" charset="0"/>
              </a:rPr>
              <a:t>June 30 (9:48 am)</a:t>
            </a:r>
            <a:r>
              <a:rPr lang="en-US" sz="2000" dirty="0">
                <a:latin typeface="Palatino Linotype" panose="02040502050505030304" pitchFamily="18" charset="0"/>
              </a:rPr>
              <a:t>: Myers responded to Crum, “think you forgot to attach the report. Please do not hesitate to contact me should you have any questions.”</a:t>
            </a:r>
          </a:p>
          <a:p>
            <a:r>
              <a:rPr lang="en-US" sz="2000" dirty="0">
                <a:latin typeface="Palatino Linotype" panose="02040502050505030304" pitchFamily="18" charset="0"/>
              </a:rPr>
              <a:t> </a:t>
            </a:r>
          </a:p>
          <a:p>
            <a:pPr lvl="0"/>
            <a:r>
              <a:rPr lang="en-US" sz="2000" b="1" dirty="0">
                <a:solidFill>
                  <a:schemeClr val="tx2">
                    <a:lumMod val="25000"/>
                  </a:schemeClr>
                </a:solidFill>
                <a:latin typeface="Palatino Linotype" panose="02040502050505030304" pitchFamily="18" charset="0"/>
              </a:rPr>
              <a:t>June 30 (10:08 am)</a:t>
            </a:r>
            <a:r>
              <a:rPr lang="en-US" sz="2000" dirty="0">
                <a:solidFill>
                  <a:schemeClr val="tx2">
                    <a:lumMod val="25000"/>
                  </a:schemeClr>
                </a:solidFill>
                <a:latin typeface="Palatino Linotype" panose="02040502050505030304" pitchFamily="18" charset="0"/>
              </a:rPr>
              <a:t>: Crum emailed her the list with 290 employees and SSNs.</a:t>
            </a:r>
          </a:p>
          <a:p>
            <a:r>
              <a:rPr lang="en-US" sz="2000" dirty="0">
                <a:latin typeface="Palatino Linotype" panose="02040502050505030304" pitchFamily="18" charset="0"/>
              </a:rPr>
              <a:t> </a:t>
            </a:r>
          </a:p>
          <a:p>
            <a:pPr lvl="0"/>
            <a:r>
              <a:rPr lang="en-US" sz="2000" dirty="0">
                <a:latin typeface="Palatino Linotype" panose="02040502050505030304" pitchFamily="18" charset="0"/>
              </a:rPr>
              <a:t>July 15 (9:19 am): Myers emailed Debbie and asked a follow-up question regarding LTD (list with SSNs on that email)</a:t>
            </a:r>
          </a:p>
          <a:p>
            <a:pPr lvl="1"/>
            <a:r>
              <a:rPr lang="en-US" sz="2000" dirty="0">
                <a:solidFill>
                  <a:schemeClr val="tx2">
                    <a:lumMod val="25000"/>
                  </a:schemeClr>
                </a:solidFill>
                <a:latin typeface="Palatino Linotype" panose="02040502050505030304" pitchFamily="18" charset="0"/>
              </a:rPr>
              <a:t>Debbie ignored it. As a result, Myers forwarded the email to others to get a response on July 21.</a:t>
            </a:r>
          </a:p>
          <a:p>
            <a:endParaRPr lang="en-US" dirty="0"/>
          </a:p>
        </p:txBody>
      </p:sp>
    </p:spTree>
    <p:extLst>
      <p:ext uri="{BB962C8B-B14F-4D97-AF65-F5344CB8AC3E}">
        <p14:creationId xmlns:p14="http://schemas.microsoft.com/office/powerpoint/2010/main" val="35558812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275CF8-547D-547F-2D21-16F5052D4A9E}"/>
              </a:ext>
            </a:extLst>
          </p:cNvPr>
          <p:cNvSpPr>
            <a:spLocks noGrp="1"/>
          </p:cNvSpPr>
          <p:nvPr>
            <p:ph type="title"/>
          </p:nvPr>
        </p:nvSpPr>
        <p:spPr>
          <a:xfrm>
            <a:off x="731520" y="365760"/>
            <a:ext cx="10741152" cy="720762"/>
          </a:xfrm>
        </p:spPr>
        <p:txBody>
          <a:bodyPr anchor="b">
            <a:normAutofit/>
          </a:bodyPr>
          <a:lstStyle/>
          <a:p>
            <a:pPr algn="ctr"/>
            <a:r>
              <a:rPr lang="en-US" sz="3600" dirty="0">
                <a:solidFill>
                  <a:schemeClr val="bg2">
                    <a:lumMod val="25000"/>
                  </a:schemeClr>
                </a:solidFill>
                <a:latin typeface="Palatino Linotype" panose="02040502050505030304" pitchFamily="18" charset="0"/>
              </a:rPr>
              <a:t>Why is this a big deal?</a:t>
            </a:r>
          </a:p>
        </p:txBody>
      </p:sp>
      <p:sp>
        <p:nvSpPr>
          <p:cNvPr id="3" name="Subtitle 2">
            <a:extLst>
              <a:ext uri="{FF2B5EF4-FFF2-40B4-BE49-F238E27FC236}">
                <a16:creationId xmlns:a16="http://schemas.microsoft.com/office/drawing/2014/main" id="{26E88B52-69D4-7ABB-667E-E5D16B6768E2}"/>
              </a:ext>
            </a:extLst>
          </p:cNvPr>
          <p:cNvSpPr>
            <a:spLocks noGrp="1"/>
          </p:cNvSpPr>
          <p:nvPr>
            <p:ph idx="1"/>
          </p:nvPr>
        </p:nvSpPr>
        <p:spPr>
          <a:xfrm>
            <a:off x="731520" y="1290918"/>
            <a:ext cx="10780776" cy="5292761"/>
          </a:xfrm>
        </p:spPr>
        <p:txBody>
          <a:bodyPr>
            <a:normAutofit fontScale="92500" lnSpcReduction="20000"/>
          </a:bodyPr>
          <a:lstStyle/>
          <a:p>
            <a:pPr marL="285750" indent="-285750">
              <a:lnSpc>
                <a:spcPct val="100000"/>
              </a:lnSpc>
              <a:buFont typeface="Arial" panose="020B0604020202020204" pitchFamily="34" charset="0"/>
              <a:buChar char="•"/>
            </a:pPr>
            <a:r>
              <a:rPr lang="en-US" sz="2000" dirty="0">
                <a:latin typeface="Palatino Linotype" panose="02040502050505030304" pitchFamily="18" charset="0"/>
              </a:rPr>
              <a:t>Email trail proves:</a:t>
            </a:r>
          </a:p>
          <a:p>
            <a:pPr marL="788670" lvl="1" indent="-285750">
              <a:lnSpc>
                <a:spcPct val="100000"/>
              </a:lnSpc>
              <a:buFont typeface="Arial" panose="020B0604020202020204" pitchFamily="34" charset="0"/>
              <a:buChar char="•"/>
            </a:pPr>
            <a:r>
              <a:rPr lang="en-US" sz="2000" dirty="0">
                <a:latin typeface="Palatino Linotype" panose="02040502050505030304" pitchFamily="18" charset="0"/>
              </a:rPr>
              <a:t>Auditor ignored and was nonresponsive with DCS multiple times during audit</a:t>
            </a:r>
          </a:p>
          <a:p>
            <a:pPr marL="788670" lvl="1" indent="-285750">
              <a:lnSpc>
                <a:spcPct val="100000"/>
              </a:lnSpc>
              <a:buFont typeface="Arial" panose="020B0604020202020204" pitchFamily="34" charset="0"/>
              <a:buChar char="•"/>
            </a:pPr>
            <a:r>
              <a:rPr lang="en-US" sz="2000" dirty="0">
                <a:latin typeface="Palatino Linotype" panose="02040502050505030304" pitchFamily="18" charset="0"/>
              </a:rPr>
              <a:t>She provided the wrong documentation to DCS</a:t>
            </a:r>
          </a:p>
          <a:p>
            <a:pPr marL="788670" lvl="1" indent="-285750">
              <a:lnSpc>
                <a:spcPct val="100000"/>
              </a:lnSpc>
              <a:buFont typeface="Arial" panose="020B0604020202020204" pitchFamily="34" charset="0"/>
              <a:buChar char="•"/>
            </a:pPr>
            <a:r>
              <a:rPr lang="en-US" sz="2000" dirty="0">
                <a:latin typeface="Palatino Linotype" panose="02040502050505030304" pitchFamily="18" charset="0"/>
              </a:rPr>
              <a:t>She sent emails claiming to provide documentation and did not</a:t>
            </a:r>
          </a:p>
          <a:p>
            <a:pPr marL="788670" lvl="1" indent="-285750">
              <a:lnSpc>
                <a:spcPct val="100000"/>
              </a:lnSpc>
              <a:buFont typeface="Arial" panose="020B0604020202020204" pitchFamily="34" charset="0"/>
              <a:buChar char="•"/>
            </a:pPr>
            <a:r>
              <a:rPr lang="en-US" sz="2000" dirty="0">
                <a:latin typeface="Palatino Linotype" panose="02040502050505030304" pitchFamily="18" charset="0"/>
              </a:rPr>
              <a:t>She knew audit only impacted Clerk’s Office, Prosecutor’s Office, and Circuit Court</a:t>
            </a:r>
          </a:p>
          <a:p>
            <a:pPr marL="1108710" lvl="2" indent="-285750">
              <a:lnSpc>
                <a:spcPct val="100000"/>
              </a:lnSpc>
            </a:pPr>
            <a:r>
              <a:rPr lang="en-US" sz="2000" dirty="0">
                <a:latin typeface="Palatino Linotype" panose="02040502050505030304" pitchFamily="18" charset="0"/>
              </a:rPr>
              <a:t>In fact, she had the names of the 12 employees.</a:t>
            </a:r>
          </a:p>
          <a:p>
            <a:pPr marL="788670" lvl="1" indent="-285750">
              <a:lnSpc>
                <a:spcPct val="100000"/>
              </a:lnSpc>
              <a:buFont typeface="Arial" panose="020B0604020202020204" pitchFamily="34" charset="0"/>
              <a:buChar char="•"/>
            </a:pPr>
            <a:r>
              <a:rPr lang="en-US" sz="2000" dirty="0">
                <a:latin typeface="Palatino Linotype" panose="02040502050505030304" pitchFamily="18" charset="0"/>
              </a:rPr>
              <a:t>Yet, she requested a document with ALL employees on it.</a:t>
            </a:r>
          </a:p>
          <a:p>
            <a:pPr marL="788670" lvl="1" indent="-285750">
              <a:lnSpc>
                <a:spcPct val="100000"/>
              </a:lnSpc>
              <a:buFont typeface="Arial" panose="020B0604020202020204" pitchFamily="34" charset="0"/>
              <a:buChar char="•"/>
            </a:pPr>
            <a:r>
              <a:rPr lang="en-US" sz="2000" dirty="0">
                <a:latin typeface="Palatino Linotype" panose="02040502050505030304" pitchFamily="18" charset="0"/>
              </a:rPr>
              <a:t>She did not provide any context to HR, who reasonably believed seeking information to prepare for 2027 budget</a:t>
            </a:r>
          </a:p>
          <a:p>
            <a:pPr marL="788670" lvl="1" indent="-285750">
              <a:lnSpc>
                <a:spcPct val="100000"/>
              </a:lnSpc>
              <a:buFont typeface="Arial" panose="020B0604020202020204" pitchFamily="34" charset="0"/>
              <a:buChar char="•"/>
            </a:pPr>
            <a:r>
              <a:rPr lang="en-US" sz="2000" dirty="0">
                <a:latin typeface="Palatino Linotype" panose="02040502050505030304" pitchFamily="18" charset="0"/>
              </a:rPr>
              <a:t>Then, she just attached the list (which had been placed on a secured county drive) without reading it.</a:t>
            </a:r>
          </a:p>
          <a:p>
            <a:pPr marL="788670" lvl="1" indent="-285750">
              <a:lnSpc>
                <a:spcPct val="100000"/>
              </a:lnSpc>
              <a:buFont typeface="Arial" panose="020B0604020202020204" pitchFamily="34" charset="0"/>
              <a:buChar char="•"/>
            </a:pPr>
            <a:endParaRPr lang="en-US" sz="2000" dirty="0">
              <a:latin typeface="Palatino Linotype" panose="02040502050505030304" pitchFamily="18" charset="0"/>
            </a:endParaRPr>
          </a:p>
          <a:p>
            <a:pPr marL="285750" indent="-285750">
              <a:lnSpc>
                <a:spcPct val="100000"/>
              </a:lnSpc>
              <a:buFont typeface="Arial" panose="020B0604020202020204" pitchFamily="34" charset="0"/>
              <a:buChar char="•"/>
            </a:pPr>
            <a:r>
              <a:rPr lang="en-US" sz="2000" dirty="0">
                <a:latin typeface="Palatino Linotype" panose="02040502050505030304" pitchFamily="18" charset="0"/>
              </a:rPr>
              <a:t>County Director of Administration and County Attorney notified on July 22</a:t>
            </a:r>
          </a:p>
          <a:p>
            <a:pPr marL="285750" indent="-285750">
              <a:lnSpc>
                <a:spcPct val="100000"/>
              </a:lnSpc>
              <a:buFont typeface="Arial" panose="020B0604020202020204" pitchFamily="34" charset="0"/>
              <a:buChar char="•"/>
            </a:pPr>
            <a:r>
              <a:rPr lang="en-US" sz="2000" dirty="0">
                <a:latin typeface="Palatino Linotype" panose="02040502050505030304" pitchFamily="18" charset="0"/>
              </a:rPr>
              <a:t>No acknowledgment of mistake or accountability</a:t>
            </a:r>
          </a:p>
          <a:p>
            <a:pPr marL="285750" indent="-285750">
              <a:lnSpc>
                <a:spcPct val="100000"/>
              </a:lnSpc>
              <a:buFont typeface="Arial" panose="020B0604020202020204" pitchFamily="34" charset="0"/>
              <a:buChar char="•"/>
            </a:pPr>
            <a:r>
              <a:rPr lang="en-US" sz="2000" dirty="0">
                <a:latin typeface="Palatino Linotype" panose="02040502050505030304" pitchFamily="18" charset="0"/>
              </a:rPr>
              <a:t>Lied about timeline of events with DCS</a:t>
            </a:r>
          </a:p>
          <a:p>
            <a:pPr marL="285750" indent="-285750">
              <a:lnSpc>
                <a:spcPct val="100000"/>
              </a:lnSpc>
              <a:buFont typeface="Arial" panose="020B0604020202020204" pitchFamily="34" charset="0"/>
              <a:buChar char="•"/>
            </a:pPr>
            <a:r>
              <a:rPr lang="en-US" sz="2000" dirty="0">
                <a:latin typeface="Palatino Linotype" panose="02040502050505030304" pitchFamily="18" charset="0"/>
              </a:rPr>
              <a:t>Blamed Human Resources</a:t>
            </a:r>
          </a:p>
          <a:p>
            <a:pPr marL="285750" indent="-285750">
              <a:lnSpc>
                <a:spcPct val="100000"/>
              </a:lnSpc>
              <a:buFont typeface="Arial" panose="020B0604020202020204" pitchFamily="34" charset="0"/>
              <a:buChar char="•"/>
            </a:pPr>
            <a:r>
              <a:rPr lang="en-US" sz="2000" dirty="0">
                <a:latin typeface="Palatino Linotype" panose="02040502050505030304" pitchFamily="18" charset="0"/>
              </a:rPr>
              <a:t>Not until notified that pursuing removal was there an acknowledgment of fault.</a:t>
            </a:r>
          </a:p>
          <a:p>
            <a:pPr>
              <a:lnSpc>
                <a:spcPct val="100000"/>
              </a:lnSpc>
            </a:pPr>
            <a:endParaRPr lang="en-US" sz="1100" dirty="0"/>
          </a:p>
          <a:p>
            <a:pPr marL="788670" lvl="1" indent="-285750">
              <a:lnSpc>
                <a:spcPct val="100000"/>
              </a:lnSpc>
              <a:buFont typeface="Arial" panose="020B0604020202020204" pitchFamily="34" charset="0"/>
              <a:buChar char="•"/>
            </a:pPr>
            <a:endParaRPr lang="en-US" sz="1100" dirty="0"/>
          </a:p>
          <a:p>
            <a:pPr marL="285750" indent="-285750">
              <a:lnSpc>
                <a:spcPct val="100000"/>
              </a:lnSpc>
              <a:buFont typeface="Arial" panose="020B0604020202020204" pitchFamily="34" charset="0"/>
              <a:buChar char="•"/>
            </a:pPr>
            <a:endParaRPr lang="en-US" sz="1100" dirty="0"/>
          </a:p>
        </p:txBody>
      </p:sp>
    </p:spTree>
    <p:extLst>
      <p:ext uri="{BB962C8B-B14F-4D97-AF65-F5344CB8AC3E}">
        <p14:creationId xmlns:p14="http://schemas.microsoft.com/office/powerpoint/2010/main" val="37808386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136EE5-8AFB-B3FE-4AF6-C6E0BC986FE4}"/>
              </a:ext>
            </a:extLst>
          </p:cNvPr>
          <p:cNvSpPr>
            <a:spLocks noGrp="1"/>
          </p:cNvSpPr>
          <p:nvPr>
            <p:ph type="title"/>
          </p:nvPr>
        </p:nvSpPr>
        <p:spPr>
          <a:xfrm>
            <a:off x="731520" y="365760"/>
            <a:ext cx="10741152" cy="914400"/>
          </a:xfrm>
        </p:spPr>
        <p:txBody>
          <a:bodyPr>
            <a:normAutofit/>
          </a:bodyPr>
          <a:lstStyle/>
          <a:p>
            <a:pPr algn="ctr"/>
            <a:r>
              <a:rPr lang="en-US" sz="3600" dirty="0">
                <a:solidFill>
                  <a:schemeClr val="bg2">
                    <a:lumMod val="25000"/>
                  </a:schemeClr>
                </a:solidFill>
                <a:latin typeface="Palatino Linotype" panose="02040502050505030304" pitchFamily="18" charset="0"/>
              </a:rPr>
              <a:t>Why else is this a big deal?</a:t>
            </a:r>
            <a:endParaRPr lang="en-US" sz="3600" dirty="0">
              <a:solidFill>
                <a:schemeClr val="bg2">
                  <a:lumMod val="25000"/>
                </a:schemeClr>
              </a:solidFill>
            </a:endParaRPr>
          </a:p>
        </p:txBody>
      </p:sp>
      <p:sp>
        <p:nvSpPr>
          <p:cNvPr id="3" name="Subtitle 2">
            <a:extLst>
              <a:ext uri="{FF2B5EF4-FFF2-40B4-BE49-F238E27FC236}">
                <a16:creationId xmlns:a16="http://schemas.microsoft.com/office/drawing/2014/main" id="{67BF9DBC-C598-A03A-C5EE-6AFACBCACB4C}"/>
              </a:ext>
            </a:extLst>
          </p:cNvPr>
          <p:cNvSpPr>
            <a:spLocks noGrp="1"/>
          </p:cNvSpPr>
          <p:nvPr>
            <p:ph idx="1"/>
          </p:nvPr>
        </p:nvSpPr>
        <p:spPr/>
        <p:txBody>
          <a:bodyPr/>
          <a:lstStyle/>
          <a:p>
            <a:pPr marL="285750" indent="-285750" algn="just">
              <a:buFont typeface="Arial" panose="020B0604020202020204" pitchFamily="34" charset="0"/>
              <a:buChar char="•"/>
            </a:pPr>
            <a:r>
              <a:rPr lang="en-US" sz="2000" dirty="0">
                <a:solidFill>
                  <a:schemeClr val="bg2">
                    <a:lumMod val="25000"/>
                  </a:schemeClr>
                </a:solidFill>
                <a:latin typeface="Palatino Linotype" panose="02040502050505030304" pitchFamily="18" charset="0"/>
              </a:rPr>
              <a:t>Two other instances where negligently emailed social security numbers via unsecured email:</a:t>
            </a:r>
          </a:p>
          <a:p>
            <a:pPr lvl="1"/>
            <a:r>
              <a:rPr lang="en-US" sz="2000" b="1" dirty="0">
                <a:solidFill>
                  <a:schemeClr val="accent6">
                    <a:lumMod val="75000"/>
                  </a:schemeClr>
                </a:solidFill>
                <a:latin typeface="Palatino Linotype" panose="02040502050505030304" pitchFamily="18" charset="0"/>
              </a:rPr>
              <a:t>On March 7, 2024, emailed Councilwoman Hostetter’s W9 to unauthorized persons.</a:t>
            </a:r>
          </a:p>
          <a:p>
            <a:pPr lvl="1"/>
            <a:r>
              <a:rPr lang="en-US" sz="2000" b="1" dirty="0">
                <a:solidFill>
                  <a:schemeClr val="accent6">
                    <a:lumMod val="75000"/>
                  </a:schemeClr>
                </a:solidFill>
                <a:latin typeface="Palatino Linotype" panose="02040502050505030304" pitchFamily="18" charset="0"/>
              </a:rPr>
              <a:t>On July 1, 2024, emailed several lists to co-worker. List included personal identifiers for dependents.</a:t>
            </a:r>
          </a:p>
          <a:p>
            <a:pPr lvl="2"/>
            <a:r>
              <a:rPr lang="en-US" sz="2000" dirty="0">
                <a:solidFill>
                  <a:schemeClr val="bg2">
                    <a:lumMod val="25000"/>
                  </a:schemeClr>
                </a:solidFill>
                <a:latin typeface="Palatino Linotype" panose="02040502050505030304" pitchFamily="18" charset="0"/>
              </a:rPr>
              <a:t>Both provided to County Attorney in unrelated public records request.</a:t>
            </a:r>
          </a:p>
          <a:p>
            <a:endParaRPr lang="en-US" dirty="0"/>
          </a:p>
        </p:txBody>
      </p:sp>
    </p:spTree>
    <p:extLst>
      <p:ext uri="{BB962C8B-B14F-4D97-AF65-F5344CB8AC3E}">
        <p14:creationId xmlns:p14="http://schemas.microsoft.com/office/powerpoint/2010/main" val="30940504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D6CC4D4-F872-10EB-F0B4-18C8B548217A}"/>
              </a:ext>
            </a:extLst>
          </p:cNvPr>
          <p:cNvSpPr>
            <a:spLocks noGrp="1"/>
          </p:cNvSpPr>
          <p:nvPr>
            <p:ph type="title"/>
          </p:nvPr>
        </p:nvSpPr>
        <p:spPr/>
        <p:txBody>
          <a:bodyPr>
            <a:normAutofit fontScale="90000"/>
          </a:bodyPr>
          <a:lstStyle/>
          <a:p>
            <a:r>
              <a:rPr lang="en-US" dirty="0">
                <a:solidFill>
                  <a:schemeClr val="tx2">
                    <a:lumMod val="25000"/>
                  </a:schemeClr>
                </a:solidFill>
                <a:latin typeface="Palatino Linotype" panose="02040502050505030304" pitchFamily="18" charset="0"/>
              </a:rPr>
              <a:t>Innkeeper’s </a:t>
            </a:r>
            <a:br>
              <a:rPr lang="en-US" dirty="0">
                <a:solidFill>
                  <a:schemeClr val="tx2">
                    <a:lumMod val="25000"/>
                  </a:schemeClr>
                </a:solidFill>
                <a:latin typeface="Palatino Linotype" panose="02040502050505030304" pitchFamily="18" charset="0"/>
              </a:rPr>
            </a:br>
            <a:r>
              <a:rPr lang="en-US" dirty="0">
                <a:solidFill>
                  <a:schemeClr val="tx2">
                    <a:lumMod val="25000"/>
                  </a:schemeClr>
                </a:solidFill>
                <a:latin typeface="Palatino Linotype" panose="02040502050505030304" pitchFamily="18" charset="0"/>
              </a:rPr>
              <a:t>tax</a:t>
            </a:r>
            <a:br>
              <a:rPr lang="en-US" dirty="0">
                <a:solidFill>
                  <a:schemeClr val="tx2">
                    <a:lumMod val="25000"/>
                  </a:schemeClr>
                </a:solidFill>
                <a:latin typeface="Palatino Linotype" panose="02040502050505030304" pitchFamily="18" charset="0"/>
              </a:rPr>
            </a:br>
            <a:r>
              <a:rPr lang="en-US" dirty="0">
                <a:solidFill>
                  <a:schemeClr val="tx2">
                    <a:lumMod val="25000"/>
                  </a:schemeClr>
                </a:solidFill>
                <a:latin typeface="Palatino Linotype" panose="02040502050505030304" pitchFamily="18" charset="0"/>
              </a:rPr>
              <a:t>issue</a:t>
            </a:r>
          </a:p>
        </p:txBody>
      </p:sp>
      <p:pic>
        <p:nvPicPr>
          <p:cNvPr id="8" name="Picture Placeholder 7">
            <a:extLst>
              <a:ext uri="{FF2B5EF4-FFF2-40B4-BE49-F238E27FC236}">
                <a16:creationId xmlns:a16="http://schemas.microsoft.com/office/drawing/2014/main" id="{663A5A5E-3DF5-4ECE-DE26-13ACE20DC292}"/>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1183342" y="699248"/>
            <a:ext cx="9325888" cy="3485478"/>
          </a:xfrm>
          <a:prstGeom prst="rect">
            <a:avLst/>
          </a:prstGeom>
        </p:spPr>
      </p:pic>
      <p:sp>
        <p:nvSpPr>
          <p:cNvPr id="6" name="Content Placeholder 5">
            <a:extLst>
              <a:ext uri="{FF2B5EF4-FFF2-40B4-BE49-F238E27FC236}">
                <a16:creationId xmlns:a16="http://schemas.microsoft.com/office/drawing/2014/main" id="{E40A64A2-586F-0765-3C49-4C512083D3A1}"/>
              </a:ext>
            </a:extLst>
          </p:cNvPr>
          <p:cNvSpPr>
            <a:spLocks noGrp="1"/>
          </p:cNvSpPr>
          <p:nvPr>
            <p:ph sz="quarter" idx="14"/>
          </p:nvPr>
        </p:nvSpPr>
        <p:spPr>
          <a:xfrm>
            <a:off x="4846320" y="4927001"/>
            <a:ext cx="6400800" cy="1475595"/>
          </a:xfrm>
        </p:spPr>
        <p:txBody>
          <a:bodyPr/>
          <a:lstStyle/>
          <a:p>
            <a:pPr marL="285750" indent="-285750" algn="just">
              <a:buFont typeface="Arial" panose="020B0604020202020204" pitchFamily="34" charset="0"/>
              <a:buChar char="•"/>
            </a:pPr>
            <a:r>
              <a:rPr lang="en-US" sz="2000" dirty="0">
                <a:latin typeface="Palatino Linotype" panose="02040502050505030304" pitchFamily="18" charset="0"/>
              </a:rPr>
              <a:t>In September 2025, Council adopted a new Innkeeper’s Tax rate to increase it from 5% to 8%. </a:t>
            </a:r>
            <a:r>
              <a:rPr lang="en-US" sz="2000" b="1" u="sng" dirty="0">
                <a:latin typeface="Palatino Linotype" panose="02040502050505030304" pitchFamily="18" charset="0"/>
              </a:rPr>
              <a:t>Per Indiana law, that ordinance went into effect on October 1, 2025</a:t>
            </a:r>
            <a:r>
              <a:rPr lang="en-US" sz="2000" b="1" dirty="0">
                <a:latin typeface="Palatino Linotype" panose="02040502050505030304" pitchFamily="18" charset="0"/>
              </a:rPr>
              <a:t>.</a:t>
            </a:r>
          </a:p>
          <a:p>
            <a:pPr marL="285750" indent="-285750" algn="just">
              <a:buFont typeface="Arial" panose="020B0604020202020204" pitchFamily="34" charset="0"/>
              <a:buChar char="•"/>
            </a:pPr>
            <a:r>
              <a:rPr lang="en-US" sz="2000" dirty="0">
                <a:solidFill>
                  <a:schemeClr val="bg2">
                    <a:lumMod val="25000"/>
                  </a:schemeClr>
                </a:solidFill>
                <a:latin typeface="Palatino Linotype" panose="02040502050505030304" pitchFamily="18" charset="0"/>
              </a:rPr>
              <a:t>Did not ask County Attorney or Council’s Attorney</a:t>
            </a:r>
          </a:p>
          <a:p>
            <a:pPr marL="285750" indent="-285750">
              <a:buFont typeface="Arial" panose="020B0604020202020204" pitchFamily="34" charset="0"/>
              <a:buChar char="•"/>
            </a:pPr>
            <a:endParaRPr lang="en-US" sz="2000" b="1" dirty="0">
              <a:latin typeface="Palatino Linotype" panose="02040502050505030304" pitchFamily="18" charset="0"/>
            </a:endParaRPr>
          </a:p>
          <a:p>
            <a:pPr marL="285750" indent="-285750">
              <a:buFont typeface="Arial" panose="020B0604020202020204" pitchFamily="34" charset="0"/>
              <a:buChar char="•"/>
            </a:pPr>
            <a:endParaRPr lang="en-US" sz="2000" dirty="0">
              <a:latin typeface="Palatino Linotype" panose="02040502050505030304" pitchFamily="18" charset="0"/>
            </a:endParaRPr>
          </a:p>
          <a:p>
            <a:pPr marL="285750" indent="-285750">
              <a:buFont typeface="Arial" panose="020B0604020202020204" pitchFamily="34" charset="0"/>
              <a:buChar char="•"/>
            </a:pPr>
            <a:endParaRPr lang="en-US" sz="2000" dirty="0">
              <a:solidFill>
                <a:schemeClr val="bg2">
                  <a:lumMod val="25000"/>
                </a:schemeClr>
              </a:solidFill>
              <a:latin typeface="Palatino Linotype" panose="02040502050505030304" pitchFamily="18" charset="0"/>
            </a:endParaRPr>
          </a:p>
        </p:txBody>
      </p:sp>
    </p:spTree>
    <p:extLst>
      <p:ext uri="{BB962C8B-B14F-4D97-AF65-F5344CB8AC3E}">
        <p14:creationId xmlns:p14="http://schemas.microsoft.com/office/powerpoint/2010/main" val="33373628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82CF7DE-360E-B4A8-0AA7-DF1C4B9EC805}"/>
              </a:ext>
            </a:extLst>
          </p:cNvPr>
          <p:cNvSpPr>
            <a:spLocks noGrp="1"/>
          </p:cNvSpPr>
          <p:nvPr>
            <p:ph type="title"/>
          </p:nvPr>
        </p:nvSpPr>
        <p:spPr>
          <a:xfrm>
            <a:off x="731520" y="365760"/>
            <a:ext cx="10741152" cy="710005"/>
          </a:xfrm>
        </p:spPr>
        <p:txBody>
          <a:bodyPr>
            <a:normAutofit/>
          </a:bodyPr>
          <a:lstStyle/>
          <a:p>
            <a:pPr algn="ctr"/>
            <a:r>
              <a:rPr lang="en-US" sz="3600" dirty="0">
                <a:solidFill>
                  <a:schemeClr val="bg2">
                    <a:lumMod val="25000"/>
                  </a:schemeClr>
                </a:solidFill>
                <a:latin typeface="Palatino Linotype" panose="02040502050505030304" pitchFamily="18" charset="0"/>
              </a:rPr>
              <a:t>Why is this a big deal?</a:t>
            </a:r>
          </a:p>
        </p:txBody>
      </p:sp>
      <p:sp>
        <p:nvSpPr>
          <p:cNvPr id="6" name="Content Placeholder 5">
            <a:extLst>
              <a:ext uri="{FF2B5EF4-FFF2-40B4-BE49-F238E27FC236}">
                <a16:creationId xmlns:a16="http://schemas.microsoft.com/office/drawing/2014/main" id="{0FF0B2B1-489D-14D3-C689-34F927C32D56}"/>
              </a:ext>
            </a:extLst>
          </p:cNvPr>
          <p:cNvSpPr>
            <a:spLocks noGrp="1"/>
          </p:cNvSpPr>
          <p:nvPr>
            <p:ph idx="1"/>
          </p:nvPr>
        </p:nvSpPr>
        <p:spPr>
          <a:xfrm>
            <a:off x="731520" y="1658678"/>
            <a:ext cx="10780776" cy="4139693"/>
          </a:xfrm>
        </p:spPr>
        <p:txBody>
          <a:bodyPr>
            <a:normAutofit/>
          </a:bodyPr>
          <a:lstStyle/>
          <a:p>
            <a:pPr marL="285750" indent="-285750" algn="just">
              <a:buFont typeface="Arial" panose="020B0604020202020204" pitchFamily="34" charset="0"/>
              <a:buChar char="•"/>
            </a:pPr>
            <a:r>
              <a:rPr lang="en-US" sz="2000" dirty="0">
                <a:latin typeface="Palatino Linotype" panose="02040502050505030304" pitchFamily="18" charset="0"/>
              </a:rPr>
              <a:t>The 3% uncollected for 3 months was approximately $155,699.07 in lost taxes to the County.</a:t>
            </a:r>
          </a:p>
          <a:p>
            <a:pPr algn="just"/>
            <a:endParaRPr lang="en-US" sz="2000" dirty="0">
              <a:latin typeface="Palatino Linotype" panose="02040502050505030304" pitchFamily="18" charset="0"/>
            </a:endParaRPr>
          </a:p>
          <a:p>
            <a:pPr marL="285750" indent="-285750" algn="just">
              <a:buFont typeface="Arial" panose="020B0604020202020204" pitchFamily="34" charset="0"/>
              <a:buChar char="•"/>
            </a:pPr>
            <a:r>
              <a:rPr lang="en-US" sz="2000" dirty="0">
                <a:latin typeface="Palatino Linotype" panose="02040502050505030304" pitchFamily="18" charset="0"/>
              </a:rPr>
              <a:t>Still attempting to recover approximately $43,342.21 in back taxes owed due to her negligence.</a:t>
            </a:r>
          </a:p>
          <a:p>
            <a:pPr algn="just"/>
            <a:endParaRPr lang="en-US" sz="2000" dirty="0">
              <a:latin typeface="Palatino Linotype" panose="02040502050505030304" pitchFamily="18" charset="0"/>
            </a:endParaRPr>
          </a:p>
          <a:p>
            <a:pPr marL="285750" indent="-285750" algn="just">
              <a:buFont typeface="Arial" panose="020B0604020202020204" pitchFamily="34" charset="0"/>
              <a:buChar char="•"/>
            </a:pPr>
            <a:r>
              <a:rPr lang="en-US" sz="2000" dirty="0">
                <a:solidFill>
                  <a:schemeClr val="bg2">
                    <a:lumMod val="25000"/>
                  </a:schemeClr>
                </a:solidFill>
                <a:latin typeface="Palatino Linotype" panose="02040502050505030304" pitchFamily="18" charset="0"/>
              </a:rPr>
              <a:t>Substantial impact on the Tourism Commission, hotel owners, and other county employees.</a:t>
            </a:r>
          </a:p>
          <a:p>
            <a:pPr marL="285750" indent="-285750">
              <a:buFont typeface="Arial" panose="020B0604020202020204" pitchFamily="34" charset="0"/>
              <a:buChar char="•"/>
            </a:pPr>
            <a:endParaRPr lang="en-US" dirty="0">
              <a:latin typeface="Palatino Linotype" panose="02040502050505030304" pitchFamily="18" charset="0"/>
            </a:endParaRPr>
          </a:p>
          <a:p>
            <a:r>
              <a:rPr lang="en-US" dirty="0">
                <a:latin typeface="Palatino Linotype" panose="02040502050505030304" pitchFamily="18" charset="0"/>
              </a:rPr>
              <a:t> </a:t>
            </a:r>
          </a:p>
          <a:p>
            <a:endParaRPr lang="en-US" dirty="0"/>
          </a:p>
        </p:txBody>
      </p:sp>
    </p:spTree>
    <p:extLst>
      <p:ext uri="{BB962C8B-B14F-4D97-AF65-F5344CB8AC3E}">
        <p14:creationId xmlns:p14="http://schemas.microsoft.com/office/powerpoint/2010/main" val="41785200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066D7-2222-E31C-7125-C29ADA2240E3}"/>
              </a:ext>
            </a:extLst>
          </p:cNvPr>
          <p:cNvSpPr>
            <a:spLocks noGrp="1"/>
          </p:cNvSpPr>
          <p:nvPr>
            <p:ph type="ctrTitle"/>
          </p:nvPr>
        </p:nvSpPr>
        <p:spPr>
          <a:xfrm>
            <a:off x="320040" y="311972"/>
            <a:ext cx="11795760" cy="565852"/>
          </a:xfrm>
        </p:spPr>
        <p:txBody>
          <a:bodyPr>
            <a:normAutofit/>
          </a:bodyPr>
          <a:lstStyle/>
          <a:p>
            <a:pPr algn="ctr"/>
            <a:r>
              <a:rPr lang="en-US" sz="3200" b="1" u="sng" dirty="0">
                <a:solidFill>
                  <a:schemeClr val="tx2">
                    <a:lumMod val="25000"/>
                  </a:schemeClr>
                </a:solidFill>
                <a:latin typeface="Palatino Linotype" panose="02040502050505030304" pitchFamily="18" charset="0"/>
              </a:rPr>
              <a:t>Worker’s Compensation Issue </a:t>
            </a:r>
            <a:endParaRPr lang="en-US" sz="3200" dirty="0">
              <a:solidFill>
                <a:schemeClr val="tx2">
                  <a:lumMod val="25000"/>
                </a:schemeClr>
              </a:solidFill>
              <a:latin typeface="Palatino Linotype" panose="02040502050505030304" pitchFamily="18" charset="0"/>
            </a:endParaRPr>
          </a:p>
        </p:txBody>
      </p:sp>
      <p:sp>
        <p:nvSpPr>
          <p:cNvPr id="3" name="Subtitle 2">
            <a:extLst>
              <a:ext uri="{FF2B5EF4-FFF2-40B4-BE49-F238E27FC236}">
                <a16:creationId xmlns:a16="http://schemas.microsoft.com/office/drawing/2014/main" id="{FB2559B4-F878-D547-16C5-B579423B09B6}"/>
              </a:ext>
            </a:extLst>
          </p:cNvPr>
          <p:cNvSpPr>
            <a:spLocks noGrp="1"/>
          </p:cNvSpPr>
          <p:nvPr>
            <p:ph type="subTitle" idx="1"/>
          </p:nvPr>
        </p:nvSpPr>
        <p:spPr>
          <a:xfrm>
            <a:off x="320039" y="978946"/>
            <a:ext cx="11515277" cy="5744583"/>
          </a:xfrm>
        </p:spPr>
        <p:txBody>
          <a:bodyPr>
            <a:normAutofit fontScale="92500" lnSpcReduction="10000"/>
          </a:bodyPr>
          <a:lstStyle/>
          <a:p>
            <a:pPr marL="342900" lvl="0" indent="-342900">
              <a:buFont typeface="Arial" panose="020B0604020202020204" pitchFamily="34" charset="0"/>
              <a:buChar char="•"/>
            </a:pPr>
            <a:r>
              <a:rPr lang="en-US" sz="2300" dirty="0">
                <a:latin typeface="Palatino Linotype" panose="02040502050505030304" pitchFamily="18" charset="0"/>
              </a:rPr>
              <a:t>Walker Hughes works with County.</a:t>
            </a:r>
          </a:p>
          <a:p>
            <a:pPr marL="342900" lvl="0" indent="-342900">
              <a:buFont typeface="Arial" panose="020B0604020202020204" pitchFamily="34" charset="0"/>
              <a:buChar char="•"/>
            </a:pPr>
            <a:r>
              <a:rPr lang="en-US" sz="2300" dirty="0">
                <a:latin typeface="Palatino Linotype" panose="02040502050505030304" pitchFamily="18" charset="0"/>
              </a:rPr>
              <a:t>Needs correct payroll information to populate worker’s compensation rates for insurance.</a:t>
            </a:r>
          </a:p>
          <a:p>
            <a:pPr marL="342900" lvl="0" indent="-342900">
              <a:buFont typeface="Arial" panose="020B0604020202020204" pitchFamily="34" charset="0"/>
              <a:buChar char="•"/>
            </a:pPr>
            <a:r>
              <a:rPr lang="en-US" sz="2300" dirty="0">
                <a:latin typeface="Palatino Linotype" panose="02040502050505030304" pitchFamily="18" charset="0"/>
              </a:rPr>
              <a:t>Auditor does not communicate with Walker Hughes or provide documentation.</a:t>
            </a:r>
          </a:p>
          <a:p>
            <a:pPr marL="845820" lvl="1" indent="-342900">
              <a:buFont typeface="Arial" panose="020B0604020202020204" pitchFamily="34" charset="0"/>
              <a:buChar char="•"/>
            </a:pPr>
            <a:r>
              <a:rPr lang="en-US" sz="2100" dirty="0">
                <a:latin typeface="Palatino Linotype" panose="02040502050505030304" pitchFamily="18" charset="0"/>
              </a:rPr>
              <a:t>Simple sharing of approved salary ordinance.</a:t>
            </a:r>
          </a:p>
          <a:p>
            <a:pPr lvl="1" indent="0">
              <a:buNone/>
            </a:pPr>
            <a:endParaRPr lang="en-US" sz="2100" dirty="0">
              <a:latin typeface="Palatino Linotype" panose="02040502050505030304" pitchFamily="18" charset="0"/>
            </a:endParaRPr>
          </a:p>
          <a:p>
            <a:pPr marL="342900" lvl="0" indent="-342900">
              <a:buFont typeface="Arial" panose="020B0604020202020204" pitchFamily="34" charset="0"/>
              <a:buChar char="•"/>
            </a:pPr>
            <a:r>
              <a:rPr lang="en-US" sz="2300" dirty="0">
                <a:latin typeface="Palatino Linotype" panose="02040502050505030304" pitchFamily="18" charset="0"/>
              </a:rPr>
              <a:t>Worker’s compensation carrier annual audit has resulted in additional premiums: </a:t>
            </a:r>
          </a:p>
          <a:p>
            <a:pPr lvl="1"/>
            <a:r>
              <a:rPr lang="en-US" sz="2300" dirty="0">
                <a:latin typeface="Palatino Linotype" panose="02040502050505030304" pitchFamily="18" charset="0"/>
              </a:rPr>
              <a:t>Years 2022-2023 (pay 2024) = $46,227.00;</a:t>
            </a:r>
          </a:p>
          <a:p>
            <a:pPr lvl="1"/>
            <a:r>
              <a:rPr lang="en-US" sz="2300" dirty="0">
                <a:latin typeface="Palatino Linotype" panose="02040502050505030304" pitchFamily="18" charset="0"/>
              </a:rPr>
              <a:t>Years 2023-2024 (pay 2025) = $74,923.00; and </a:t>
            </a:r>
          </a:p>
          <a:p>
            <a:pPr lvl="1"/>
            <a:r>
              <a:rPr lang="en-US" sz="2300" dirty="0">
                <a:latin typeface="Palatino Linotype" panose="02040502050505030304" pitchFamily="18" charset="0"/>
              </a:rPr>
              <a:t>Years 2024-2025 (pay 2026) = $63,531.00 </a:t>
            </a:r>
          </a:p>
          <a:p>
            <a:pPr lvl="1"/>
            <a:endParaRPr lang="en-US" sz="2300" i="1" dirty="0">
              <a:latin typeface="Palatino Linotype" panose="02040502050505030304" pitchFamily="18" charset="0"/>
            </a:endParaRPr>
          </a:p>
          <a:p>
            <a:pPr marL="342900" lvl="0" indent="-342900">
              <a:buFont typeface="Arial" panose="020B0604020202020204" pitchFamily="34" charset="0"/>
              <a:buChar char="•"/>
            </a:pPr>
            <a:r>
              <a:rPr lang="en-US" sz="2300" i="0" dirty="0">
                <a:latin typeface="Palatino Linotype" panose="02040502050505030304" pitchFamily="18" charset="0"/>
              </a:rPr>
              <a:t>November 2025</a:t>
            </a:r>
            <a:r>
              <a:rPr lang="en-US" sz="2300" dirty="0">
                <a:latin typeface="Palatino Linotype" panose="02040502050505030304" pitchFamily="18" charset="0"/>
              </a:rPr>
              <a:t> – </a:t>
            </a:r>
            <a:r>
              <a:rPr lang="en-US" sz="2300" i="0" dirty="0">
                <a:latin typeface="Palatino Linotype" panose="02040502050505030304" pitchFamily="18" charset="0"/>
              </a:rPr>
              <a:t>Commissioners discovered property and casualty insurance fund was mysteriously low.</a:t>
            </a:r>
          </a:p>
          <a:p>
            <a:pPr marL="342900" lvl="0" indent="-342900">
              <a:buFont typeface="Arial" panose="020B0604020202020204" pitchFamily="34" charset="0"/>
              <a:buChar char="•"/>
            </a:pPr>
            <a:r>
              <a:rPr lang="en-US" sz="2300" i="0" dirty="0">
                <a:latin typeface="Palatino Linotype" panose="02040502050505030304" pitchFamily="18" charset="0"/>
              </a:rPr>
              <a:t>Required to do a reappropriation to pay remaining expenses in 2025.</a:t>
            </a:r>
          </a:p>
          <a:p>
            <a:pPr marL="342900" lvl="0" indent="-342900" algn="just">
              <a:buFont typeface="Arial" panose="020B0604020202020204" pitchFamily="34" charset="0"/>
              <a:buChar char="•"/>
            </a:pPr>
            <a:r>
              <a:rPr lang="en-US" sz="2300" i="0" dirty="0">
                <a:latin typeface="Palatino Linotype" panose="02040502050505030304" pitchFamily="18" charset="0"/>
              </a:rPr>
              <a:t>Auditor never spoke up. [She paid Walker Hughes the extra $74,923.00 in February 2025].</a:t>
            </a:r>
            <a:endParaRPr lang="en-US" dirty="0"/>
          </a:p>
        </p:txBody>
      </p:sp>
    </p:spTree>
    <p:extLst>
      <p:ext uri="{BB962C8B-B14F-4D97-AF65-F5344CB8AC3E}">
        <p14:creationId xmlns:p14="http://schemas.microsoft.com/office/powerpoint/2010/main" val="8212729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8D630-4546-392C-ED8D-AC920AE98EDF}"/>
              </a:ext>
            </a:extLst>
          </p:cNvPr>
          <p:cNvSpPr>
            <a:spLocks noGrp="1"/>
          </p:cNvSpPr>
          <p:nvPr>
            <p:ph type="ctrTitle"/>
          </p:nvPr>
        </p:nvSpPr>
        <p:spPr>
          <a:xfrm>
            <a:off x="320040" y="758952"/>
            <a:ext cx="11515276" cy="576072"/>
          </a:xfrm>
        </p:spPr>
        <p:txBody>
          <a:bodyPr>
            <a:normAutofit fontScale="90000"/>
          </a:bodyPr>
          <a:lstStyle/>
          <a:p>
            <a:pPr algn="ctr"/>
            <a:r>
              <a:rPr lang="en-US" sz="3600" b="1" u="sng" dirty="0">
                <a:solidFill>
                  <a:schemeClr val="tx2">
                    <a:lumMod val="25000"/>
                  </a:schemeClr>
                </a:solidFill>
                <a:latin typeface="Palatino Linotype" panose="02040502050505030304" pitchFamily="18" charset="0"/>
              </a:rPr>
              <a:t>Positive Pay Issue </a:t>
            </a:r>
            <a:br>
              <a:rPr lang="en-US" dirty="0"/>
            </a:br>
            <a:endParaRPr lang="en-US" dirty="0"/>
          </a:p>
        </p:txBody>
      </p:sp>
      <p:sp>
        <p:nvSpPr>
          <p:cNvPr id="3" name="Subtitle 2">
            <a:extLst>
              <a:ext uri="{FF2B5EF4-FFF2-40B4-BE49-F238E27FC236}">
                <a16:creationId xmlns:a16="http://schemas.microsoft.com/office/drawing/2014/main" id="{F0305C11-9F65-8192-5392-EC4A5255A714}"/>
              </a:ext>
            </a:extLst>
          </p:cNvPr>
          <p:cNvSpPr>
            <a:spLocks noGrp="1"/>
          </p:cNvSpPr>
          <p:nvPr>
            <p:ph type="subTitle" idx="1"/>
          </p:nvPr>
        </p:nvSpPr>
        <p:spPr>
          <a:xfrm>
            <a:off x="320039" y="1452282"/>
            <a:ext cx="11515277" cy="4527894"/>
          </a:xfrm>
        </p:spPr>
        <p:txBody>
          <a:bodyPr/>
          <a:lstStyle/>
          <a:p>
            <a:pPr lvl="1" algn="just"/>
            <a:r>
              <a:rPr lang="en-US" sz="2000" i="0" u="sng" dirty="0">
                <a:latin typeface="Palatino Linotype" panose="02040502050505030304" pitchFamily="18" charset="0"/>
              </a:rPr>
              <a:t>3,754 total checks</a:t>
            </a:r>
            <a:r>
              <a:rPr lang="en-US" sz="2000" i="0" dirty="0">
                <a:latin typeface="Palatino Linotype" panose="02040502050505030304" pitchFamily="18" charset="0"/>
              </a:rPr>
              <a:t> have been flagged by KeyBank.</a:t>
            </a:r>
          </a:p>
          <a:p>
            <a:pPr lvl="1" algn="just"/>
            <a:endParaRPr lang="en-US" sz="2000" i="0" dirty="0">
              <a:latin typeface="Palatino Linotype" panose="02040502050505030304" pitchFamily="18" charset="0"/>
            </a:endParaRPr>
          </a:p>
          <a:p>
            <a:pPr lvl="1" algn="just"/>
            <a:endParaRPr lang="en-US" sz="2000" i="0" dirty="0">
              <a:latin typeface="Palatino Linotype" panose="02040502050505030304" pitchFamily="18" charset="0"/>
            </a:endParaRPr>
          </a:p>
          <a:p>
            <a:pPr marL="594360" lvl="2" indent="0" algn="just">
              <a:buNone/>
            </a:pPr>
            <a:endParaRPr lang="en-US" sz="2000" i="0" dirty="0">
              <a:latin typeface="Palatino Linotype" panose="02040502050505030304" pitchFamily="18" charset="0"/>
            </a:endParaRPr>
          </a:p>
          <a:p>
            <a:pPr lvl="1" algn="just"/>
            <a:endParaRPr lang="en-US" sz="2000" i="0" dirty="0">
              <a:latin typeface="Palatino Linotype" panose="02040502050505030304" pitchFamily="18" charset="0"/>
            </a:endParaRPr>
          </a:p>
          <a:p>
            <a:pPr lvl="1" algn="just"/>
            <a:endParaRPr lang="en-US" sz="2000" i="0" dirty="0">
              <a:latin typeface="Palatino Linotype" panose="02040502050505030304" pitchFamily="18" charset="0"/>
            </a:endParaRPr>
          </a:p>
          <a:p>
            <a:pPr lvl="1" algn="just"/>
            <a:r>
              <a:rPr lang="en-US" sz="2000" i="0" dirty="0">
                <a:latin typeface="Palatino Linotype" panose="02040502050505030304" pitchFamily="18" charset="0"/>
              </a:rPr>
              <a:t>The County is charged $4.00 per check for each that has to be validated.</a:t>
            </a:r>
          </a:p>
          <a:p>
            <a:pPr lvl="1" algn="just"/>
            <a:endParaRPr lang="en-US" sz="2000" i="0" dirty="0">
              <a:latin typeface="Palatino Linotype" panose="02040502050505030304" pitchFamily="18" charset="0"/>
            </a:endParaRPr>
          </a:p>
          <a:p>
            <a:endParaRPr lang="en-US" dirty="0"/>
          </a:p>
        </p:txBody>
      </p:sp>
      <p:graphicFrame>
        <p:nvGraphicFramePr>
          <p:cNvPr id="5" name="Table 4">
            <a:extLst>
              <a:ext uri="{FF2B5EF4-FFF2-40B4-BE49-F238E27FC236}">
                <a16:creationId xmlns:a16="http://schemas.microsoft.com/office/drawing/2014/main" id="{EBF1E828-F541-F246-46C2-4B1F4B70C35A}"/>
              </a:ext>
            </a:extLst>
          </p:cNvPr>
          <p:cNvGraphicFramePr>
            <a:graphicFrameLocks noGrp="1"/>
          </p:cNvGraphicFramePr>
          <p:nvPr>
            <p:extLst>
              <p:ext uri="{D42A27DB-BD31-4B8C-83A1-F6EECF244321}">
                <p14:modId xmlns:p14="http://schemas.microsoft.com/office/powerpoint/2010/main" val="878733580"/>
              </p:ext>
            </p:extLst>
          </p:nvPr>
        </p:nvGraphicFramePr>
        <p:xfrm>
          <a:off x="1495313" y="2683534"/>
          <a:ext cx="8971878" cy="1097280"/>
        </p:xfrm>
        <a:graphic>
          <a:graphicData uri="http://schemas.openxmlformats.org/drawingml/2006/table">
            <a:tbl>
              <a:tblPr firstRow="1" bandRow="1">
                <a:tableStyleId>{5C22544A-7EE6-4342-B048-85BDC9FD1C3A}</a:tableStyleId>
              </a:tblPr>
              <a:tblGrid>
                <a:gridCol w="2990626">
                  <a:extLst>
                    <a:ext uri="{9D8B030D-6E8A-4147-A177-3AD203B41FA5}">
                      <a16:colId xmlns:a16="http://schemas.microsoft.com/office/drawing/2014/main" val="3708657537"/>
                    </a:ext>
                  </a:extLst>
                </a:gridCol>
                <a:gridCol w="2990626">
                  <a:extLst>
                    <a:ext uri="{9D8B030D-6E8A-4147-A177-3AD203B41FA5}">
                      <a16:colId xmlns:a16="http://schemas.microsoft.com/office/drawing/2014/main" val="384938222"/>
                    </a:ext>
                  </a:extLst>
                </a:gridCol>
                <a:gridCol w="2990626">
                  <a:extLst>
                    <a:ext uri="{9D8B030D-6E8A-4147-A177-3AD203B41FA5}">
                      <a16:colId xmlns:a16="http://schemas.microsoft.com/office/drawing/2014/main" val="1781933530"/>
                    </a:ext>
                  </a:extLst>
                </a:gridCol>
              </a:tblGrid>
              <a:tr h="321381">
                <a:tc>
                  <a:txBody>
                    <a:bodyPr/>
                    <a:lstStyle/>
                    <a:p>
                      <a:r>
                        <a:rPr lang="en-US" dirty="0"/>
                        <a:t>January = 289/$1,156.00</a:t>
                      </a:r>
                    </a:p>
                  </a:txBody>
                  <a:tcPr/>
                </a:tc>
                <a:tc>
                  <a:txBody>
                    <a:bodyPr/>
                    <a:lstStyle/>
                    <a:p>
                      <a:r>
                        <a:rPr lang="en-US" dirty="0"/>
                        <a:t>February = 570/$2,280.00</a:t>
                      </a:r>
                    </a:p>
                  </a:txBody>
                  <a:tcPr/>
                </a:tc>
                <a:tc>
                  <a:txBody>
                    <a:bodyPr/>
                    <a:lstStyle/>
                    <a:p>
                      <a:r>
                        <a:rPr lang="en-US" dirty="0"/>
                        <a:t>March = 210/$840.00</a:t>
                      </a:r>
                    </a:p>
                  </a:txBody>
                  <a:tcPr/>
                </a:tc>
                <a:extLst>
                  <a:ext uri="{0D108BD9-81ED-4DB2-BD59-A6C34878D82A}">
                    <a16:rowId xmlns:a16="http://schemas.microsoft.com/office/drawing/2014/main" val="1625889357"/>
                  </a:ext>
                </a:extLst>
              </a:tr>
              <a:tr h="325844">
                <a:tc>
                  <a:txBody>
                    <a:bodyPr/>
                    <a:lstStyle/>
                    <a:p>
                      <a:r>
                        <a:rPr lang="en-US" dirty="0"/>
                        <a:t>April = 153/$612.00</a:t>
                      </a:r>
                    </a:p>
                  </a:txBody>
                  <a:tcPr/>
                </a:tc>
                <a:tc>
                  <a:txBody>
                    <a:bodyPr/>
                    <a:lstStyle/>
                    <a:p>
                      <a:r>
                        <a:rPr lang="en-US" dirty="0"/>
                        <a:t>May = 347/$1,388.00</a:t>
                      </a:r>
                    </a:p>
                  </a:txBody>
                  <a:tcPr/>
                </a:tc>
                <a:tc>
                  <a:txBody>
                    <a:bodyPr/>
                    <a:lstStyle/>
                    <a:p>
                      <a:r>
                        <a:rPr lang="en-US" dirty="0"/>
                        <a:t>June = 594/$2,376.00</a:t>
                      </a:r>
                    </a:p>
                  </a:txBody>
                  <a:tcPr/>
                </a:tc>
                <a:extLst>
                  <a:ext uri="{0D108BD9-81ED-4DB2-BD59-A6C34878D82A}">
                    <a16:rowId xmlns:a16="http://schemas.microsoft.com/office/drawing/2014/main" val="1012007444"/>
                  </a:ext>
                </a:extLst>
              </a:tr>
              <a:tr h="325844">
                <a:tc>
                  <a:txBody>
                    <a:bodyPr/>
                    <a:lstStyle/>
                    <a:p>
                      <a:r>
                        <a:rPr lang="en-US" dirty="0"/>
                        <a:t>July = 612/$2,448.00</a:t>
                      </a:r>
                    </a:p>
                  </a:txBody>
                  <a:tcPr/>
                </a:tc>
                <a:tc>
                  <a:txBody>
                    <a:bodyPr/>
                    <a:lstStyle/>
                    <a:p>
                      <a:r>
                        <a:rPr lang="en-US" dirty="0"/>
                        <a:t>August = 418/$1,672.00</a:t>
                      </a:r>
                    </a:p>
                  </a:txBody>
                  <a:tcPr/>
                </a:tc>
                <a:tc>
                  <a:txBody>
                    <a:bodyPr/>
                    <a:lstStyle/>
                    <a:p>
                      <a:r>
                        <a:rPr lang="en-US" dirty="0"/>
                        <a:t>September = 561/$2,244.00</a:t>
                      </a:r>
                    </a:p>
                  </a:txBody>
                  <a:tcPr/>
                </a:tc>
                <a:extLst>
                  <a:ext uri="{0D108BD9-81ED-4DB2-BD59-A6C34878D82A}">
                    <a16:rowId xmlns:a16="http://schemas.microsoft.com/office/drawing/2014/main" val="3458946332"/>
                  </a:ext>
                </a:extLst>
              </a:tr>
            </a:tbl>
          </a:graphicData>
        </a:graphic>
      </p:graphicFrame>
    </p:spTree>
    <p:extLst>
      <p:ext uri="{BB962C8B-B14F-4D97-AF65-F5344CB8AC3E}">
        <p14:creationId xmlns:p14="http://schemas.microsoft.com/office/powerpoint/2010/main" val="41988055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AE648-3EBE-2821-F402-A47BFB3478FF}"/>
              </a:ext>
            </a:extLst>
          </p:cNvPr>
          <p:cNvSpPr>
            <a:spLocks noGrp="1"/>
          </p:cNvSpPr>
          <p:nvPr>
            <p:ph type="title"/>
          </p:nvPr>
        </p:nvSpPr>
        <p:spPr>
          <a:xfrm>
            <a:off x="731520" y="365760"/>
            <a:ext cx="10741152" cy="742278"/>
          </a:xfrm>
        </p:spPr>
        <p:txBody>
          <a:bodyPr>
            <a:normAutofit/>
          </a:bodyPr>
          <a:lstStyle/>
          <a:p>
            <a:pPr algn="ctr"/>
            <a:r>
              <a:rPr lang="en-US" sz="3600" dirty="0">
                <a:solidFill>
                  <a:schemeClr val="bg2">
                    <a:lumMod val="25000"/>
                  </a:schemeClr>
                </a:solidFill>
                <a:latin typeface="Palatino Linotype" panose="02040502050505030304" pitchFamily="18" charset="0"/>
              </a:rPr>
              <a:t>Why is this a Big Deal?</a:t>
            </a:r>
          </a:p>
        </p:txBody>
      </p:sp>
      <p:sp>
        <p:nvSpPr>
          <p:cNvPr id="4" name="Content Placeholder 3">
            <a:extLst>
              <a:ext uri="{FF2B5EF4-FFF2-40B4-BE49-F238E27FC236}">
                <a16:creationId xmlns:a16="http://schemas.microsoft.com/office/drawing/2014/main" id="{600AA06C-4C63-6048-16F5-9F0AB2ECE432}"/>
              </a:ext>
            </a:extLst>
          </p:cNvPr>
          <p:cNvSpPr>
            <a:spLocks noGrp="1"/>
          </p:cNvSpPr>
          <p:nvPr>
            <p:ph idx="1"/>
          </p:nvPr>
        </p:nvSpPr>
        <p:spPr/>
        <p:txBody>
          <a:bodyPr/>
          <a:lstStyle/>
          <a:p>
            <a:pPr lvl="1"/>
            <a:r>
              <a:rPr lang="en-US" sz="2000" b="1" i="0" dirty="0">
                <a:solidFill>
                  <a:schemeClr val="tx2">
                    <a:lumMod val="25000"/>
                  </a:schemeClr>
                </a:solidFill>
                <a:latin typeface="Palatino Linotype" panose="02040502050505030304" pitchFamily="18" charset="0"/>
              </a:rPr>
              <a:t>This repeated failure has cost the County approximately $15,016.00 in 2026.</a:t>
            </a:r>
          </a:p>
          <a:p>
            <a:endParaRPr lang="en-US" dirty="0"/>
          </a:p>
        </p:txBody>
      </p:sp>
    </p:spTree>
    <p:extLst>
      <p:ext uri="{BB962C8B-B14F-4D97-AF65-F5344CB8AC3E}">
        <p14:creationId xmlns:p14="http://schemas.microsoft.com/office/powerpoint/2010/main" val="5282546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5FE37-4972-5449-F505-81EED25AC932}"/>
              </a:ext>
            </a:extLst>
          </p:cNvPr>
          <p:cNvSpPr>
            <a:spLocks noGrp="1"/>
          </p:cNvSpPr>
          <p:nvPr>
            <p:ph type="ctrTitle"/>
          </p:nvPr>
        </p:nvSpPr>
        <p:spPr>
          <a:xfrm>
            <a:off x="244686" y="361019"/>
            <a:ext cx="11702627" cy="576072"/>
          </a:xfrm>
        </p:spPr>
        <p:txBody>
          <a:bodyPr>
            <a:normAutofit/>
          </a:bodyPr>
          <a:lstStyle/>
          <a:p>
            <a:pPr algn="ctr"/>
            <a:r>
              <a:rPr lang="en-US" sz="3200" b="1" u="sng" dirty="0">
                <a:solidFill>
                  <a:schemeClr val="tx2">
                    <a:lumMod val="25000"/>
                  </a:schemeClr>
                </a:solidFill>
                <a:latin typeface="Palatino Linotype" panose="02040502050505030304" pitchFamily="18" charset="0"/>
              </a:rPr>
              <a:t>Lack of Internal Controls </a:t>
            </a:r>
            <a:endParaRPr lang="en-US" sz="3200" dirty="0">
              <a:solidFill>
                <a:schemeClr val="tx2">
                  <a:lumMod val="25000"/>
                </a:schemeClr>
              </a:solidFill>
              <a:latin typeface="Palatino Linotype" panose="02040502050505030304" pitchFamily="18" charset="0"/>
            </a:endParaRPr>
          </a:p>
        </p:txBody>
      </p:sp>
      <p:sp>
        <p:nvSpPr>
          <p:cNvPr id="3" name="Subtitle 2">
            <a:extLst>
              <a:ext uri="{FF2B5EF4-FFF2-40B4-BE49-F238E27FC236}">
                <a16:creationId xmlns:a16="http://schemas.microsoft.com/office/drawing/2014/main" id="{4DB63C1D-EEE3-90CF-B185-DBB7C99AB15F}"/>
              </a:ext>
            </a:extLst>
          </p:cNvPr>
          <p:cNvSpPr>
            <a:spLocks noGrp="1"/>
          </p:cNvSpPr>
          <p:nvPr>
            <p:ph type="subTitle" idx="1"/>
          </p:nvPr>
        </p:nvSpPr>
        <p:spPr>
          <a:xfrm>
            <a:off x="320039" y="937091"/>
            <a:ext cx="11515277" cy="5043085"/>
          </a:xfrm>
        </p:spPr>
        <p:txBody>
          <a:bodyPr/>
          <a:lstStyle/>
          <a:p>
            <a:pPr lvl="0"/>
            <a:r>
              <a:rPr lang="en-US" sz="2000" dirty="0">
                <a:latin typeface="Palatino Linotype" panose="02040502050505030304" pitchFamily="18" charset="0"/>
              </a:rPr>
              <a:t>Since at least 2022, the SBOA has identified the Auditor’s lack of Internal Controls as a significant issue during its annual audits. </a:t>
            </a:r>
          </a:p>
          <a:p>
            <a:pPr lvl="0"/>
            <a:r>
              <a:rPr lang="en-US" sz="2000" dirty="0">
                <a:latin typeface="Palatino Linotype" panose="02040502050505030304" pitchFamily="18" charset="0"/>
              </a:rPr>
              <a:t>From the 2025 report (released Aug. 2026):</a:t>
            </a:r>
          </a:p>
          <a:p>
            <a:pPr lvl="0"/>
            <a:endParaRPr lang="en-US" sz="2000" dirty="0">
              <a:latin typeface="Palatino Linotype" panose="02040502050505030304" pitchFamily="18" charset="0"/>
            </a:endParaRPr>
          </a:p>
          <a:p>
            <a:pPr lvl="0"/>
            <a:endParaRPr lang="en-US" sz="2000" dirty="0">
              <a:latin typeface="Palatino Linotype" panose="02040502050505030304" pitchFamily="18" charset="0"/>
            </a:endParaRPr>
          </a:p>
          <a:p>
            <a:pPr lvl="0"/>
            <a:endParaRPr lang="en-US" sz="2000" dirty="0">
              <a:latin typeface="Palatino Linotype" panose="02040502050505030304" pitchFamily="18" charset="0"/>
            </a:endParaRPr>
          </a:p>
          <a:p>
            <a:pPr lvl="0"/>
            <a:endParaRPr lang="en-US" sz="2000" dirty="0">
              <a:latin typeface="Palatino Linotype" panose="02040502050505030304" pitchFamily="18" charset="0"/>
            </a:endParaRPr>
          </a:p>
          <a:p>
            <a:pPr lvl="0"/>
            <a:endParaRPr lang="en-US" sz="2000" dirty="0">
              <a:latin typeface="Palatino Linotype" panose="02040502050505030304" pitchFamily="18" charset="0"/>
            </a:endParaRPr>
          </a:p>
          <a:p>
            <a:pPr lvl="0"/>
            <a:endParaRPr lang="en-US" dirty="0"/>
          </a:p>
          <a:p>
            <a:endParaRPr lang="en-US" dirty="0"/>
          </a:p>
        </p:txBody>
      </p:sp>
      <p:pic>
        <p:nvPicPr>
          <p:cNvPr id="5" name="Picture 4">
            <a:extLst>
              <a:ext uri="{FF2B5EF4-FFF2-40B4-BE49-F238E27FC236}">
                <a16:creationId xmlns:a16="http://schemas.microsoft.com/office/drawing/2014/main" id="{3A2FFFA6-8C69-9868-08E0-1FE854351D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01675" y="2713021"/>
            <a:ext cx="9455972" cy="3783959"/>
          </a:xfrm>
          <a:prstGeom prst="rect">
            <a:avLst/>
          </a:prstGeom>
        </p:spPr>
      </p:pic>
    </p:spTree>
    <p:extLst>
      <p:ext uri="{BB962C8B-B14F-4D97-AF65-F5344CB8AC3E}">
        <p14:creationId xmlns:p14="http://schemas.microsoft.com/office/powerpoint/2010/main" val="11940441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19A3A-3862-C0F4-DB43-DDE6B2A193D0}"/>
              </a:ext>
            </a:extLst>
          </p:cNvPr>
          <p:cNvSpPr>
            <a:spLocks noGrp="1"/>
          </p:cNvSpPr>
          <p:nvPr>
            <p:ph type="ctrTitle"/>
          </p:nvPr>
        </p:nvSpPr>
        <p:spPr>
          <a:xfrm>
            <a:off x="320039" y="419548"/>
            <a:ext cx="11663979" cy="576072"/>
          </a:xfrm>
        </p:spPr>
        <p:txBody>
          <a:bodyPr>
            <a:normAutofit/>
          </a:bodyPr>
          <a:lstStyle/>
          <a:p>
            <a:pPr algn="ctr"/>
            <a:r>
              <a:rPr lang="en-US" sz="3200" b="1" u="sng" dirty="0">
                <a:solidFill>
                  <a:schemeClr val="tx2">
                    <a:lumMod val="25000"/>
                  </a:schemeClr>
                </a:solidFill>
                <a:latin typeface="Palatino Linotype" panose="02040502050505030304" pitchFamily="18" charset="0"/>
              </a:rPr>
              <a:t>Lack of Internal Controls </a:t>
            </a:r>
            <a:endParaRPr lang="en-US" sz="3200" dirty="0">
              <a:latin typeface="Palatino Linotype" panose="02040502050505030304" pitchFamily="18" charset="0"/>
            </a:endParaRPr>
          </a:p>
        </p:txBody>
      </p:sp>
      <p:sp>
        <p:nvSpPr>
          <p:cNvPr id="3" name="Subtitle 2">
            <a:extLst>
              <a:ext uri="{FF2B5EF4-FFF2-40B4-BE49-F238E27FC236}">
                <a16:creationId xmlns:a16="http://schemas.microsoft.com/office/drawing/2014/main" id="{F59BFF13-9054-ADD9-5925-01F2FF165075}"/>
              </a:ext>
            </a:extLst>
          </p:cNvPr>
          <p:cNvSpPr>
            <a:spLocks noGrp="1"/>
          </p:cNvSpPr>
          <p:nvPr>
            <p:ph type="subTitle" idx="1"/>
          </p:nvPr>
        </p:nvSpPr>
        <p:spPr>
          <a:xfrm>
            <a:off x="320039" y="995620"/>
            <a:ext cx="11515277" cy="4984556"/>
          </a:xfrm>
        </p:spPr>
        <p:txBody>
          <a:bodyPr>
            <a:normAutofit/>
          </a:bodyPr>
          <a:lstStyle/>
          <a:p>
            <a:pPr lvl="0"/>
            <a:r>
              <a:rPr lang="en-US" sz="2000" dirty="0">
                <a:latin typeface="Palatino Linotype" panose="02040502050505030304" pitchFamily="18" charset="0"/>
              </a:rPr>
              <a:t>Specific examples of problems in the July 2025 audit report: </a:t>
            </a:r>
          </a:p>
          <a:p>
            <a:pPr lvl="0" algn="just"/>
            <a:r>
              <a:rPr lang="en-US" sz="2000" dirty="0">
                <a:latin typeface="Palatino Linotype" panose="02040502050505030304" pitchFamily="18" charset="0"/>
              </a:rPr>
              <a:t>“Due to the lack of internal controls, the financial statement presented for audit included the following errors: </a:t>
            </a:r>
          </a:p>
          <a:p>
            <a:pPr marL="285750" lvl="0" indent="-285750" algn="just">
              <a:buFont typeface="Arial" panose="020B0604020202020204" pitchFamily="34" charset="0"/>
              <a:buChar char="•"/>
            </a:pPr>
            <a:r>
              <a:rPr lang="en-US" sz="2000" dirty="0">
                <a:latin typeface="Palatino Linotype" panose="02040502050505030304" pitchFamily="18" charset="0"/>
              </a:rPr>
              <a:t>The County Sheriff's Cash Book was included in the financial statement, which </a:t>
            </a:r>
            <a:r>
              <a:rPr lang="en-US" sz="2000" u="sng" dirty="0">
                <a:solidFill>
                  <a:schemeClr val="bg2">
                    <a:lumMod val="25000"/>
                  </a:schemeClr>
                </a:solidFill>
                <a:latin typeface="Palatino Linotype" panose="02040502050505030304" pitchFamily="18" charset="0"/>
              </a:rPr>
              <a:t>overstated both receipts and disbursements by $2,916,572</a:t>
            </a:r>
            <a:r>
              <a:rPr lang="en-US" sz="2000" dirty="0">
                <a:solidFill>
                  <a:schemeClr val="bg2">
                    <a:lumMod val="25000"/>
                  </a:schemeClr>
                </a:solidFill>
                <a:latin typeface="Palatino Linotype" panose="02040502050505030304" pitchFamily="18" charset="0"/>
              </a:rPr>
              <a:t>.</a:t>
            </a:r>
          </a:p>
          <a:p>
            <a:pPr marL="285750" lvl="0" indent="-285750" algn="just">
              <a:buFont typeface="Arial" panose="020B0604020202020204" pitchFamily="34" charset="0"/>
              <a:buChar char="•"/>
            </a:pPr>
            <a:r>
              <a:rPr lang="en-US" sz="2000" dirty="0">
                <a:latin typeface="Palatino Linotype" panose="02040502050505030304" pitchFamily="18" charset="0"/>
              </a:rPr>
              <a:t>The Clerk of the Circuit Court’s ISETS fund </a:t>
            </a:r>
            <a:r>
              <a:rPr lang="en-US" sz="2000" u="sng" dirty="0">
                <a:solidFill>
                  <a:schemeClr val="bg2">
                    <a:lumMod val="25000"/>
                  </a:schemeClr>
                </a:solidFill>
                <a:latin typeface="Palatino Linotype" panose="02040502050505030304" pitchFamily="18" charset="0"/>
              </a:rPr>
              <a:t>overstated receipts by $9,193</a:t>
            </a:r>
            <a:r>
              <a:rPr lang="en-US" sz="2000" dirty="0">
                <a:latin typeface="Palatino Linotype" panose="02040502050505030304" pitchFamily="18" charset="0"/>
              </a:rPr>
              <a:t>, </a:t>
            </a:r>
            <a:r>
              <a:rPr lang="en-US" sz="2000" u="sng" dirty="0">
                <a:solidFill>
                  <a:schemeClr val="bg2">
                    <a:lumMod val="25000"/>
                  </a:schemeClr>
                </a:solidFill>
                <a:latin typeface="Palatino Linotype" panose="02040502050505030304" pitchFamily="18" charset="0"/>
              </a:rPr>
              <a:t>overstated disbursements by $6,017</a:t>
            </a:r>
            <a:r>
              <a:rPr lang="en-US" sz="2000" u="sng" dirty="0">
                <a:latin typeface="Palatino Linotype" panose="02040502050505030304" pitchFamily="18" charset="0"/>
              </a:rPr>
              <a:t>, and </a:t>
            </a:r>
            <a:r>
              <a:rPr lang="en-US" sz="2000" u="sng" dirty="0">
                <a:solidFill>
                  <a:schemeClr val="bg2">
                    <a:lumMod val="25000"/>
                  </a:schemeClr>
                </a:solidFill>
                <a:latin typeface="Palatino Linotype" panose="02040502050505030304" pitchFamily="18" charset="0"/>
              </a:rPr>
              <a:t>overstated the ending balance by $3,176</a:t>
            </a:r>
            <a:r>
              <a:rPr lang="en-US" sz="2000" dirty="0">
                <a:latin typeface="Palatino Linotype" panose="02040502050505030304" pitchFamily="18" charset="0"/>
              </a:rPr>
              <a:t>. </a:t>
            </a:r>
          </a:p>
          <a:p>
            <a:pPr marL="285750" lvl="0" indent="-285750" algn="just">
              <a:buFont typeface="Arial" panose="020B0604020202020204" pitchFamily="34" charset="0"/>
              <a:buChar char="•"/>
            </a:pPr>
            <a:r>
              <a:rPr lang="en-US" sz="2000" dirty="0">
                <a:latin typeface="Palatino Linotype" panose="02040502050505030304" pitchFamily="18" charset="0"/>
              </a:rPr>
              <a:t>The 93.563 Pros IV-D Inc PST 10/99 fund </a:t>
            </a:r>
            <a:r>
              <a:rPr lang="en-US" sz="2000" u="sng" dirty="0">
                <a:solidFill>
                  <a:schemeClr val="bg2">
                    <a:lumMod val="25000"/>
                  </a:schemeClr>
                </a:solidFill>
                <a:latin typeface="Palatino Linotype" panose="02040502050505030304" pitchFamily="18" charset="0"/>
              </a:rPr>
              <a:t>overstated both receipts and disbursements by $8,170</a:t>
            </a:r>
            <a:r>
              <a:rPr lang="en-US" sz="2000" dirty="0">
                <a:latin typeface="Palatino Linotype" panose="02040502050505030304" pitchFamily="18" charset="0"/>
              </a:rPr>
              <a:t>. </a:t>
            </a:r>
          </a:p>
          <a:p>
            <a:pPr marL="285750" lvl="0" indent="-285750" algn="just">
              <a:buFont typeface="Arial" panose="020B0604020202020204" pitchFamily="34" charset="0"/>
              <a:buChar char="•"/>
            </a:pPr>
            <a:r>
              <a:rPr lang="en-US" sz="2000" dirty="0">
                <a:latin typeface="Palatino Linotype" panose="02040502050505030304" pitchFamily="18" charset="0"/>
              </a:rPr>
              <a:t>The 93.563 </a:t>
            </a:r>
            <a:r>
              <a:rPr lang="en-US" sz="2000" dirty="0" err="1">
                <a:latin typeface="Palatino Linotype" panose="02040502050505030304" pitchFamily="18" charset="0"/>
              </a:rPr>
              <a:t>Clrk</a:t>
            </a:r>
            <a:r>
              <a:rPr lang="en-US" sz="2000" dirty="0">
                <a:latin typeface="Palatino Linotype" panose="02040502050505030304" pitchFamily="18" charset="0"/>
              </a:rPr>
              <a:t> IV-D Inc PST 10/99 fund </a:t>
            </a:r>
            <a:r>
              <a:rPr lang="en-US" sz="2000" u="sng" dirty="0">
                <a:solidFill>
                  <a:schemeClr val="bg2">
                    <a:lumMod val="25000"/>
                  </a:schemeClr>
                </a:solidFill>
                <a:latin typeface="Palatino Linotype" panose="02040502050505030304" pitchFamily="18" charset="0"/>
              </a:rPr>
              <a:t>overstated both receipts and disbursements by $13,143</a:t>
            </a:r>
            <a:r>
              <a:rPr lang="en-US" sz="2000" dirty="0">
                <a:latin typeface="Palatino Linotype" panose="02040502050505030304" pitchFamily="18" charset="0"/>
              </a:rPr>
              <a:t>.</a:t>
            </a:r>
          </a:p>
          <a:p>
            <a:pPr marL="285750" lvl="0" indent="-285750" algn="just">
              <a:buFont typeface="Arial" panose="020B0604020202020204" pitchFamily="34" charset="0"/>
              <a:buChar char="•"/>
            </a:pPr>
            <a:r>
              <a:rPr lang="en-US" sz="2000" dirty="0">
                <a:latin typeface="Palatino Linotype" panose="02040502050505030304" pitchFamily="18" charset="0"/>
              </a:rPr>
              <a:t>The Opioid Restricted Fund </a:t>
            </a:r>
            <a:r>
              <a:rPr lang="en-US" sz="2000" u="sng" dirty="0">
                <a:solidFill>
                  <a:schemeClr val="bg2">
                    <a:lumMod val="25000"/>
                  </a:schemeClr>
                </a:solidFill>
                <a:latin typeface="Palatino Linotype" panose="02040502050505030304" pitchFamily="18" charset="0"/>
              </a:rPr>
              <a:t>understated receipts by $24,009</a:t>
            </a:r>
            <a:r>
              <a:rPr lang="en-US" sz="2000" dirty="0">
                <a:latin typeface="Palatino Linotype" panose="02040502050505030304" pitchFamily="18" charset="0"/>
              </a:rPr>
              <a:t>, and the Opioid Unrestricted Fund </a:t>
            </a:r>
            <a:r>
              <a:rPr lang="en-US" sz="2000" u="sng" dirty="0">
                <a:solidFill>
                  <a:schemeClr val="bg2">
                    <a:lumMod val="25000"/>
                  </a:schemeClr>
                </a:solidFill>
                <a:latin typeface="Palatino Linotype" panose="02040502050505030304" pitchFamily="18" charset="0"/>
              </a:rPr>
              <a:t>overstated receipts by $24,009</a:t>
            </a:r>
            <a:r>
              <a:rPr lang="en-US" sz="2000" dirty="0">
                <a:latin typeface="Palatino Linotype" panose="02040502050505030304" pitchFamily="18" charset="0"/>
              </a:rPr>
              <a:t>.</a:t>
            </a:r>
          </a:p>
          <a:p>
            <a:endParaRPr lang="en-US" dirty="0"/>
          </a:p>
        </p:txBody>
      </p:sp>
    </p:spTree>
    <p:extLst>
      <p:ext uri="{BB962C8B-B14F-4D97-AF65-F5344CB8AC3E}">
        <p14:creationId xmlns:p14="http://schemas.microsoft.com/office/powerpoint/2010/main" val="7424054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4B265-986D-9196-BAE4-8F0781910CCB}"/>
              </a:ext>
            </a:extLst>
          </p:cNvPr>
          <p:cNvSpPr>
            <a:spLocks noGrp="1"/>
          </p:cNvSpPr>
          <p:nvPr>
            <p:ph type="ctrTitle"/>
          </p:nvPr>
        </p:nvSpPr>
        <p:spPr>
          <a:xfrm>
            <a:off x="320039" y="559398"/>
            <a:ext cx="11782313" cy="677731"/>
          </a:xfrm>
        </p:spPr>
        <p:txBody>
          <a:bodyPr>
            <a:normAutofit/>
          </a:bodyPr>
          <a:lstStyle/>
          <a:p>
            <a:pPr algn="ctr"/>
            <a:r>
              <a:rPr lang="en-US" sz="3200" b="1" u="sng" dirty="0">
                <a:solidFill>
                  <a:schemeClr val="tx2">
                    <a:lumMod val="25000"/>
                  </a:schemeClr>
                </a:solidFill>
                <a:latin typeface="Palatino Linotype" panose="02040502050505030304" pitchFamily="18" charset="0"/>
              </a:rPr>
              <a:t>Lack of Internal Controls - continued</a:t>
            </a:r>
            <a:endParaRPr lang="en-US" sz="3200" dirty="0">
              <a:solidFill>
                <a:schemeClr val="tx2">
                  <a:lumMod val="25000"/>
                </a:schemeClr>
              </a:solidFill>
            </a:endParaRPr>
          </a:p>
        </p:txBody>
      </p:sp>
      <p:sp>
        <p:nvSpPr>
          <p:cNvPr id="3" name="Subtitle 2">
            <a:extLst>
              <a:ext uri="{FF2B5EF4-FFF2-40B4-BE49-F238E27FC236}">
                <a16:creationId xmlns:a16="http://schemas.microsoft.com/office/drawing/2014/main" id="{1DB6A5FE-339A-BD48-6AB0-4AE45C1A799F}"/>
              </a:ext>
            </a:extLst>
          </p:cNvPr>
          <p:cNvSpPr>
            <a:spLocks noGrp="1"/>
          </p:cNvSpPr>
          <p:nvPr>
            <p:ph type="subTitle" idx="1"/>
          </p:nvPr>
        </p:nvSpPr>
        <p:spPr>
          <a:xfrm>
            <a:off x="320039" y="1237128"/>
            <a:ext cx="11515277" cy="5335794"/>
          </a:xfrm>
        </p:spPr>
        <p:txBody>
          <a:bodyPr>
            <a:normAutofit/>
          </a:bodyPr>
          <a:lstStyle/>
          <a:p>
            <a:pPr lvl="0" algn="just"/>
            <a:r>
              <a:rPr lang="en-US" sz="2000" dirty="0">
                <a:latin typeface="Palatino Linotype" panose="02040502050505030304" pitchFamily="18" charset="0"/>
              </a:rPr>
              <a:t>October 2022: According to Baker Tilly, Auditor requested they prepare a draft of proper Internal Controls for her office.</a:t>
            </a:r>
          </a:p>
          <a:p>
            <a:pPr lvl="1" algn="just"/>
            <a:r>
              <a:rPr lang="en-US" sz="2000" i="0" dirty="0">
                <a:latin typeface="Palatino Linotype" panose="02040502050505030304" pitchFamily="18" charset="0"/>
              </a:rPr>
              <a:t>Those Internal Controls were drafted, finalized and emailed to the Auditor/Treasurer on June 14, 2023 for review and feedback. – </a:t>
            </a:r>
            <a:r>
              <a:rPr lang="en-US" sz="2000" i="0" dirty="0">
                <a:solidFill>
                  <a:schemeClr val="bg2">
                    <a:lumMod val="25000"/>
                  </a:schemeClr>
                </a:solidFill>
                <a:latin typeface="Palatino Linotype" panose="02040502050505030304" pitchFamily="18" charset="0"/>
              </a:rPr>
              <a:t>no response</a:t>
            </a:r>
          </a:p>
          <a:p>
            <a:pPr lvl="1" algn="just"/>
            <a:r>
              <a:rPr lang="en-US" sz="2000" i="0" dirty="0">
                <a:latin typeface="Palatino Linotype" panose="02040502050505030304" pitchFamily="18" charset="0"/>
              </a:rPr>
              <a:t>On July 12, 2023, Baker Tilly followed up and asked whether either had any questions or comments on the proposed draft. – </a:t>
            </a:r>
            <a:r>
              <a:rPr lang="en-US" sz="2000" i="0" dirty="0">
                <a:solidFill>
                  <a:schemeClr val="bg2">
                    <a:lumMod val="25000"/>
                  </a:schemeClr>
                </a:solidFill>
                <a:latin typeface="Palatino Linotype" panose="02040502050505030304" pitchFamily="18" charset="0"/>
              </a:rPr>
              <a:t>no response</a:t>
            </a:r>
          </a:p>
          <a:p>
            <a:pPr lvl="2" algn="just"/>
            <a:r>
              <a:rPr lang="en-US" sz="2000" dirty="0">
                <a:latin typeface="Palatino Linotype" panose="02040502050505030304" pitchFamily="18" charset="0"/>
              </a:rPr>
              <a:t>Baker Tilly believed Internal Controls project was completed.</a:t>
            </a:r>
          </a:p>
          <a:p>
            <a:pPr lvl="2" algn="just"/>
            <a:r>
              <a:rPr lang="en-US" sz="2000" dirty="0">
                <a:latin typeface="Palatino Linotype" panose="02040502050505030304" pitchFamily="18" charset="0"/>
              </a:rPr>
              <a:t>These Internal Controls were never presented to, approved, or adopted by the Commissioners and never implemented by the Auditor.</a:t>
            </a:r>
          </a:p>
          <a:p>
            <a:pPr lvl="2" algn="just"/>
            <a:endParaRPr lang="en-US" sz="2000" dirty="0">
              <a:latin typeface="Palatino Linotype" panose="02040502050505030304" pitchFamily="18" charset="0"/>
            </a:endParaRPr>
          </a:p>
          <a:p>
            <a:pPr lvl="1" algn="just"/>
            <a:r>
              <a:rPr lang="en-US" sz="2000" i="0" dirty="0">
                <a:solidFill>
                  <a:schemeClr val="bg2">
                    <a:lumMod val="25000"/>
                  </a:schemeClr>
                </a:solidFill>
                <a:latin typeface="Palatino Linotype" panose="02040502050505030304" pitchFamily="18" charset="0"/>
              </a:rPr>
              <a:t>Baker Tilly billed the County for this work. County paid = $34,434.61</a:t>
            </a:r>
          </a:p>
          <a:p>
            <a:endParaRPr lang="en-US" dirty="0"/>
          </a:p>
        </p:txBody>
      </p:sp>
    </p:spTree>
    <p:extLst>
      <p:ext uri="{BB962C8B-B14F-4D97-AF65-F5344CB8AC3E}">
        <p14:creationId xmlns:p14="http://schemas.microsoft.com/office/powerpoint/2010/main" val="16685495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14F59-8C46-1299-4E1A-59DD8AFEC737}"/>
              </a:ext>
            </a:extLst>
          </p:cNvPr>
          <p:cNvSpPr>
            <a:spLocks noGrp="1"/>
          </p:cNvSpPr>
          <p:nvPr>
            <p:ph type="ctrTitle"/>
          </p:nvPr>
        </p:nvSpPr>
        <p:spPr>
          <a:xfrm>
            <a:off x="320040" y="301214"/>
            <a:ext cx="11515276" cy="576072"/>
          </a:xfrm>
        </p:spPr>
        <p:txBody>
          <a:bodyPr>
            <a:normAutofit/>
          </a:bodyPr>
          <a:lstStyle/>
          <a:p>
            <a:pPr algn="ctr"/>
            <a:r>
              <a:rPr lang="en-US" sz="3200" b="1" u="sng" dirty="0">
                <a:solidFill>
                  <a:schemeClr val="tx2">
                    <a:lumMod val="25000"/>
                  </a:schemeClr>
                </a:solidFill>
                <a:latin typeface="Palatino Linotype" panose="02040502050505030304" pitchFamily="18" charset="0"/>
              </a:rPr>
              <a:t>Lack of Internal Controls - continued</a:t>
            </a:r>
            <a:endParaRPr lang="en-US" sz="3200" dirty="0">
              <a:solidFill>
                <a:schemeClr val="tx2">
                  <a:lumMod val="25000"/>
                </a:schemeClr>
              </a:solidFill>
            </a:endParaRPr>
          </a:p>
        </p:txBody>
      </p:sp>
      <p:sp>
        <p:nvSpPr>
          <p:cNvPr id="3" name="Subtitle 2">
            <a:extLst>
              <a:ext uri="{FF2B5EF4-FFF2-40B4-BE49-F238E27FC236}">
                <a16:creationId xmlns:a16="http://schemas.microsoft.com/office/drawing/2014/main" id="{5B395A8D-DB77-F3F1-A58D-18C7B745F8F3}"/>
              </a:ext>
            </a:extLst>
          </p:cNvPr>
          <p:cNvSpPr>
            <a:spLocks noGrp="1"/>
          </p:cNvSpPr>
          <p:nvPr>
            <p:ph type="subTitle" idx="1"/>
          </p:nvPr>
        </p:nvSpPr>
        <p:spPr>
          <a:xfrm>
            <a:off x="320039" y="877286"/>
            <a:ext cx="11515277" cy="5679500"/>
          </a:xfrm>
        </p:spPr>
        <p:txBody>
          <a:bodyPr/>
          <a:lstStyle/>
          <a:p>
            <a:pPr lvl="1"/>
            <a:r>
              <a:rPr lang="en-US" sz="2000" i="0" dirty="0">
                <a:latin typeface="Palatino Linotype" panose="02040502050505030304" pitchFamily="18" charset="0"/>
              </a:rPr>
              <a:t>In early 2026, the Commissioners released a Request for Proposals to access Internal Control deficiencies in the Auditor’s Office that have been repeatedly called out by SBOA, so proper Internal Controls can finally be adopted by the County. </a:t>
            </a:r>
          </a:p>
          <a:p>
            <a:pPr lvl="1"/>
            <a:endParaRPr lang="en-US" sz="2000" i="0" dirty="0">
              <a:latin typeface="Palatino Linotype" panose="02040502050505030304" pitchFamily="18" charset="0"/>
            </a:endParaRPr>
          </a:p>
          <a:p>
            <a:pPr lvl="1"/>
            <a:r>
              <a:rPr lang="en-US" sz="2000" i="0" dirty="0">
                <a:latin typeface="Palatino Linotype" panose="02040502050505030304" pitchFamily="18" charset="0"/>
              </a:rPr>
              <a:t>As part of this 2026 audit, Auditor provided a copy of her alleged “Internal Controls Financial Software” </a:t>
            </a:r>
          </a:p>
          <a:p>
            <a:pPr lvl="2"/>
            <a:r>
              <a:rPr lang="en-US" sz="1800" i="1" dirty="0">
                <a:solidFill>
                  <a:schemeClr val="bg2">
                    <a:lumMod val="25000"/>
                  </a:schemeClr>
                </a:solidFill>
                <a:latin typeface="Palatino Linotype" panose="02040502050505030304" pitchFamily="18" charset="0"/>
              </a:rPr>
              <a:t>Basic, nondescript, two-page document with no date of adoption on it.</a:t>
            </a:r>
          </a:p>
          <a:p>
            <a:pPr lvl="1"/>
            <a:endParaRPr lang="en-US" sz="2000" i="0" dirty="0">
              <a:latin typeface="Palatino Linotype" panose="02040502050505030304" pitchFamily="18" charset="0"/>
            </a:endParaRPr>
          </a:p>
          <a:p>
            <a:endParaRPr lang="en-US" dirty="0"/>
          </a:p>
        </p:txBody>
      </p:sp>
    </p:spTree>
    <p:extLst>
      <p:ext uri="{BB962C8B-B14F-4D97-AF65-F5344CB8AC3E}">
        <p14:creationId xmlns:p14="http://schemas.microsoft.com/office/powerpoint/2010/main" val="5030212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Content Placeholder 12">
            <a:extLst>
              <a:ext uri="{FF2B5EF4-FFF2-40B4-BE49-F238E27FC236}">
                <a16:creationId xmlns:a16="http://schemas.microsoft.com/office/drawing/2014/main" id="{BB1DE937-F078-88D5-D74C-1A6B7D592BF5}"/>
              </a:ext>
            </a:extLst>
          </p:cNvPr>
          <p:cNvPicPr>
            <a:picLocks noGrp="1" noChangeAspect="1"/>
          </p:cNvPicPr>
          <p:nvPr>
            <p:ph sz="quarter" idx="15"/>
          </p:nvPr>
        </p:nvPicPr>
        <p:blipFill>
          <a:blip r:embed="rId2">
            <a:extLst>
              <a:ext uri="{28A0092B-C50C-407E-A947-70E740481C1C}">
                <a14:useLocalDpi xmlns:a14="http://schemas.microsoft.com/office/drawing/2010/main" val="0"/>
              </a:ext>
            </a:extLst>
          </a:blip>
          <a:stretch>
            <a:fillRect/>
          </a:stretch>
        </p:blipFill>
        <p:spPr>
          <a:xfrm>
            <a:off x="215154" y="344246"/>
            <a:ext cx="5691900" cy="6110530"/>
          </a:xfrm>
          <a:prstGeom prst="rect">
            <a:avLst/>
          </a:prstGeom>
        </p:spPr>
      </p:pic>
      <p:pic>
        <p:nvPicPr>
          <p:cNvPr id="16" name="Content Placeholder 15">
            <a:extLst>
              <a:ext uri="{FF2B5EF4-FFF2-40B4-BE49-F238E27FC236}">
                <a16:creationId xmlns:a16="http://schemas.microsoft.com/office/drawing/2014/main" id="{1E2C6569-31F0-11B4-5F6B-0FEE69EA6F07}"/>
              </a:ext>
            </a:extLst>
          </p:cNvPr>
          <p:cNvPicPr>
            <a:picLocks noGrp="1" noChangeAspect="1"/>
          </p:cNvPicPr>
          <p:nvPr>
            <p:ph sz="quarter" idx="16"/>
          </p:nvPr>
        </p:nvPicPr>
        <p:blipFill>
          <a:blip r:embed="rId3">
            <a:extLst>
              <a:ext uri="{28A0092B-C50C-407E-A947-70E740481C1C}">
                <a14:useLocalDpi xmlns:a14="http://schemas.microsoft.com/office/drawing/2010/main" val="0"/>
              </a:ext>
            </a:extLst>
          </a:blip>
          <a:stretch>
            <a:fillRect/>
          </a:stretch>
        </p:blipFill>
        <p:spPr>
          <a:xfrm>
            <a:off x="6096000" y="344246"/>
            <a:ext cx="5880845" cy="6110529"/>
          </a:xfrm>
          <a:prstGeom prst="rect">
            <a:avLst/>
          </a:prstGeom>
        </p:spPr>
      </p:pic>
    </p:spTree>
    <p:extLst>
      <p:ext uri="{BB962C8B-B14F-4D97-AF65-F5344CB8AC3E}">
        <p14:creationId xmlns:p14="http://schemas.microsoft.com/office/powerpoint/2010/main" val="20608116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E01993-A7B2-2E8F-742D-97D0E631EA08}"/>
              </a:ext>
            </a:extLst>
          </p:cNvPr>
          <p:cNvSpPr>
            <a:spLocks noGrp="1"/>
          </p:cNvSpPr>
          <p:nvPr>
            <p:ph type="title"/>
          </p:nvPr>
        </p:nvSpPr>
        <p:spPr>
          <a:xfrm>
            <a:off x="731520" y="365760"/>
            <a:ext cx="10741152" cy="774551"/>
          </a:xfrm>
        </p:spPr>
        <p:txBody>
          <a:bodyPr>
            <a:normAutofit/>
          </a:bodyPr>
          <a:lstStyle/>
          <a:p>
            <a:pPr algn="ctr"/>
            <a:r>
              <a:rPr lang="en-US" sz="3600" dirty="0">
                <a:solidFill>
                  <a:schemeClr val="bg2">
                    <a:lumMod val="25000"/>
                  </a:schemeClr>
                </a:solidFill>
                <a:latin typeface="Palatino Linotype" panose="02040502050505030304" pitchFamily="18" charset="0"/>
              </a:rPr>
              <a:t>Why is this a big deal?</a:t>
            </a:r>
          </a:p>
        </p:txBody>
      </p:sp>
      <p:sp>
        <p:nvSpPr>
          <p:cNvPr id="3" name="Subtitle 2">
            <a:extLst>
              <a:ext uri="{FF2B5EF4-FFF2-40B4-BE49-F238E27FC236}">
                <a16:creationId xmlns:a16="http://schemas.microsoft.com/office/drawing/2014/main" id="{BED73AB5-DC27-7870-C57A-6B07C44ADC67}"/>
              </a:ext>
            </a:extLst>
          </p:cNvPr>
          <p:cNvSpPr>
            <a:spLocks noGrp="1"/>
          </p:cNvSpPr>
          <p:nvPr>
            <p:ph idx="1"/>
          </p:nvPr>
        </p:nvSpPr>
        <p:spPr>
          <a:xfrm>
            <a:off x="731520" y="1570616"/>
            <a:ext cx="10780776" cy="5013063"/>
          </a:xfrm>
        </p:spPr>
        <p:txBody>
          <a:bodyPr>
            <a:normAutofit/>
          </a:bodyPr>
          <a:lstStyle/>
          <a:p>
            <a:pPr lvl="1" algn="just"/>
            <a:r>
              <a:rPr lang="en-US" sz="2000" i="0" dirty="0">
                <a:latin typeface="Palatino Linotype" panose="02040502050505030304" pitchFamily="18" charset="0"/>
              </a:rPr>
              <a:t>Every year in office, SBOA marks Auditor’s lack of internal controls as a substantial problem.</a:t>
            </a:r>
          </a:p>
          <a:p>
            <a:pPr marL="274320" lvl="1" indent="0" algn="just">
              <a:buNone/>
            </a:pPr>
            <a:endParaRPr lang="en-US" sz="2000" i="0" dirty="0">
              <a:latin typeface="Palatino Linotype" panose="02040502050505030304" pitchFamily="18" charset="0"/>
            </a:endParaRPr>
          </a:p>
          <a:p>
            <a:pPr lvl="1" algn="just"/>
            <a:r>
              <a:rPr lang="en-US" sz="2000" i="0" dirty="0">
                <a:latin typeface="Palatino Linotype" panose="02040502050505030304" pitchFamily="18" charset="0"/>
              </a:rPr>
              <a:t>A lack of internal controls hinders the County’s accuracy, transparency, and accountability of public funds.</a:t>
            </a:r>
          </a:p>
          <a:p>
            <a:pPr marL="274320" lvl="1" indent="0" algn="just">
              <a:buNone/>
            </a:pPr>
            <a:endParaRPr lang="en-US" sz="2000" i="0" dirty="0">
              <a:latin typeface="Palatino Linotype" panose="02040502050505030304" pitchFamily="18" charset="0"/>
            </a:endParaRPr>
          </a:p>
          <a:p>
            <a:pPr lvl="1" algn="just"/>
            <a:r>
              <a:rPr lang="en-US" sz="2000" i="0" dirty="0">
                <a:latin typeface="Palatino Linotype" panose="02040502050505030304" pitchFamily="18" charset="0"/>
              </a:rPr>
              <a:t>Lack of internal controls has caused significant payroll problems for County.</a:t>
            </a:r>
          </a:p>
          <a:p>
            <a:pPr marL="274320" lvl="1" indent="0" algn="just">
              <a:buNone/>
            </a:pPr>
            <a:endParaRPr lang="en-US" sz="2000" i="0" dirty="0">
              <a:latin typeface="Palatino Linotype" panose="02040502050505030304" pitchFamily="18" charset="0"/>
            </a:endParaRPr>
          </a:p>
          <a:p>
            <a:pPr lvl="1" algn="just"/>
            <a:r>
              <a:rPr lang="en-US" sz="2000" i="0" dirty="0">
                <a:latin typeface="Palatino Linotype" panose="02040502050505030304" pitchFamily="18" charset="0"/>
              </a:rPr>
              <a:t>Spent </a:t>
            </a:r>
            <a:r>
              <a:rPr lang="en-US" sz="2000" i="0" dirty="0">
                <a:solidFill>
                  <a:schemeClr val="bg2">
                    <a:lumMod val="25000"/>
                  </a:schemeClr>
                </a:solidFill>
                <a:latin typeface="Palatino Linotype" panose="02040502050505030304" pitchFamily="18" charset="0"/>
              </a:rPr>
              <a:t>$34,434.61 on Baker’s Tilly’s draft </a:t>
            </a:r>
          </a:p>
          <a:p>
            <a:pPr marL="274320" lvl="1" indent="0" algn="just">
              <a:buNone/>
            </a:pPr>
            <a:endParaRPr lang="en-US" sz="2000" i="0" dirty="0">
              <a:solidFill>
                <a:schemeClr val="bg2">
                  <a:lumMod val="25000"/>
                </a:schemeClr>
              </a:solidFill>
              <a:latin typeface="Palatino Linotype" panose="02040502050505030304" pitchFamily="18" charset="0"/>
            </a:endParaRPr>
          </a:p>
          <a:p>
            <a:pPr lvl="1" algn="just"/>
            <a:r>
              <a:rPr lang="en-US" sz="2000" i="0" dirty="0">
                <a:solidFill>
                  <a:schemeClr val="bg2">
                    <a:lumMod val="25000"/>
                  </a:schemeClr>
                </a:solidFill>
                <a:latin typeface="Palatino Linotype" panose="02040502050505030304" pitchFamily="18" charset="0"/>
              </a:rPr>
              <a:t>Failure to adopt and follow Baker Tilly’s draft cost County $51,300.00 in 2026 for newest audit.</a:t>
            </a:r>
            <a:endParaRPr lang="en-US" sz="2000" i="0" dirty="0">
              <a:latin typeface="Palatino Linotype" panose="02040502050505030304" pitchFamily="18" charset="0"/>
            </a:endParaRPr>
          </a:p>
          <a:p>
            <a:pPr lvl="1" algn="just"/>
            <a:endParaRPr lang="en-US" sz="2000" i="0" dirty="0">
              <a:latin typeface="Palatino Linotype" panose="02040502050505030304" pitchFamily="18" charset="0"/>
            </a:endParaRPr>
          </a:p>
          <a:p>
            <a:endParaRPr lang="en-US" dirty="0"/>
          </a:p>
        </p:txBody>
      </p:sp>
    </p:spTree>
    <p:extLst>
      <p:ext uri="{BB962C8B-B14F-4D97-AF65-F5344CB8AC3E}">
        <p14:creationId xmlns:p14="http://schemas.microsoft.com/office/powerpoint/2010/main" val="34732023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02FEC-80DC-1CB2-E556-02CF41026038}"/>
              </a:ext>
            </a:extLst>
          </p:cNvPr>
          <p:cNvSpPr>
            <a:spLocks noGrp="1"/>
          </p:cNvSpPr>
          <p:nvPr>
            <p:ph type="ctrTitle"/>
          </p:nvPr>
        </p:nvSpPr>
        <p:spPr>
          <a:xfrm>
            <a:off x="320039" y="758952"/>
            <a:ext cx="11626427" cy="576072"/>
          </a:xfrm>
        </p:spPr>
        <p:txBody>
          <a:bodyPr>
            <a:normAutofit/>
          </a:bodyPr>
          <a:lstStyle/>
          <a:p>
            <a:pPr algn="ctr"/>
            <a:r>
              <a:rPr lang="en-US" sz="3200" b="1" u="sng" dirty="0">
                <a:solidFill>
                  <a:schemeClr val="tx2">
                    <a:lumMod val="25000"/>
                  </a:schemeClr>
                </a:solidFill>
                <a:latin typeface="Palatino Linotype" panose="02040502050505030304" pitchFamily="18" charset="0"/>
              </a:rPr>
              <a:t>FINANCIAL SOFTWARE Issues</a:t>
            </a:r>
            <a:endParaRPr lang="en-US" sz="3200" dirty="0">
              <a:solidFill>
                <a:schemeClr val="tx2">
                  <a:lumMod val="25000"/>
                </a:schemeClr>
              </a:solidFill>
              <a:latin typeface="Palatino Linotype" panose="02040502050505030304" pitchFamily="18" charset="0"/>
            </a:endParaRPr>
          </a:p>
        </p:txBody>
      </p:sp>
      <p:sp>
        <p:nvSpPr>
          <p:cNvPr id="3" name="Subtitle 2">
            <a:extLst>
              <a:ext uri="{FF2B5EF4-FFF2-40B4-BE49-F238E27FC236}">
                <a16:creationId xmlns:a16="http://schemas.microsoft.com/office/drawing/2014/main" id="{8ECA99D1-D44C-7443-097D-97AF8FAA5C3A}"/>
              </a:ext>
            </a:extLst>
          </p:cNvPr>
          <p:cNvSpPr>
            <a:spLocks noGrp="1"/>
          </p:cNvSpPr>
          <p:nvPr>
            <p:ph type="subTitle" idx="1"/>
          </p:nvPr>
        </p:nvSpPr>
        <p:spPr>
          <a:xfrm>
            <a:off x="320039" y="1335024"/>
            <a:ext cx="11515277" cy="4645152"/>
          </a:xfrm>
        </p:spPr>
        <p:txBody>
          <a:bodyPr/>
          <a:lstStyle/>
          <a:p>
            <a:pPr marL="342900" lvl="0" indent="-342900" algn="just">
              <a:buFont typeface="Arial" panose="020B0604020202020204" pitchFamily="34" charset="0"/>
              <a:buChar char="•"/>
            </a:pPr>
            <a:r>
              <a:rPr lang="en-US" sz="2400" dirty="0">
                <a:latin typeface="Palatino Linotype" panose="02040502050505030304" pitchFamily="18" charset="0"/>
              </a:rPr>
              <a:t>The Auditor has unreasonably and without notice eliminated access to employees, including other elected officials, to CYMA—several of whom have a legitimate business need to access (read only) the County’s financial software to perform their jobs.</a:t>
            </a:r>
          </a:p>
          <a:p>
            <a:pPr lvl="0" algn="just"/>
            <a:endParaRPr lang="en-US" sz="2400" dirty="0">
              <a:latin typeface="Palatino Linotype" panose="02040502050505030304" pitchFamily="18" charset="0"/>
            </a:endParaRPr>
          </a:p>
          <a:p>
            <a:pPr marL="342900" lvl="0" indent="-342900" algn="just">
              <a:buFont typeface="Arial" panose="020B0604020202020204" pitchFamily="34" charset="0"/>
              <a:buChar char="•"/>
            </a:pPr>
            <a:r>
              <a:rPr lang="en-US" sz="2400" dirty="0">
                <a:latin typeface="Palatino Linotype" panose="02040502050505030304" pitchFamily="18" charset="0"/>
              </a:rPr>
              <a:t>The Auditor is provided all user names and passwords for all County employees/elected officials who have CYMA access. </a:t>
            </a:r>
          </a:p>
          <a:p>
            <a:pPr marL="845820" lvl="1" indent="-342900" algn="just">
              <a:buFont typeface="Arial" panose="020B0604020202020204" pitchFamily="34" charset="0"/>
              <a:buChar char="•"/>
            </a:pPr>
            <a:r>
              <a:rPr lang="en-US" sz="2200" dirty="0">
                <a:solidFill>
                  <a:schemeClr val="bg2">
                    <a:lumMod val="25000"/>
                  </a:schemeClr>
                </a:solidFill>
                <a:latin typeface="Palatino Linotype" panose="02040502050505030304" pitchFamily="18" charset="0"/>
              </a:rPr>
              <a:t>This violates her own policy.</a:t>
            </a:r>
          </a:p>
          <a:p>
            <a:endParaRPr lang="en-US" dirty="0"/>
          </a:p>
        </p:txBody>
      </p:sp>
    </p:spTree>
    <p:extLst>
      <p:ext uri="{BB962C8B-B14F-4D97-AF65-F5344CB8AC3E}">
        <p14:creationId xmlns:p14="http://schemas.microsoft.com/office/powerpoint/2010/main" val="6875259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DEFB2-AF37-3EF2-DA52-9FEA87E34128}"/>
              </a:ext>
            </a:extLst>
          </p:cNvPr>
          <p:cNvSpPr>
            <a:spLocks noGrp="1"/>
          </p:cNvSpPr>
          <p:nvPr>
            <p:ph type="ctrTitle"/>
          </p:nvPr>
        </p:nvSpPr>
        <p:spPr>
          <a:xfrm>
            <a:off x="288552" y="134471"/>
            <a:ext cx="11668760" cy="641156"/>
          </a:xfrm>
        </p:spPr>
        <p:txBody>
          <a:bodyPr>
            <a:normAutofit/>
          </a:bodyPr>
          <a:lstStyle/>
          <a:p>
            <a:pPr algn="ctr"/>
            <a:r>
              <a:rPr lang="en-US" sz="3200" b="1" u="sng" dirty="0">
                <a:solidFill>
                  <a:schemeClr val="tx2">
                    <a:lumMod val="25000"/>
                  </a:schemeClr>
                </a:solidFill>
                <a:latin typeface="Palatino Linotype" panose="02040502050505030304" pitchFamily="18" charset="0"/>
              </a:rPr>
              <a:t>Payroll Issues </a:t>
            </a:r>
            <a:endParaRPr lang="en-US" sz="3200" dirty="0">
              <a:solidFill>
                <a:schemeClr val="tx2">
                  <a:lumMod val="25000"/>
                </a:schemeClr>
              </a:solidFill>
              <a:latin typeface="Palatino Linotype" panose="02040502050505030304" pitchFamily="18" charset="0"/>
            </a:endParaRPr>
          </a:p>
        </p:txBody>
      </p:sp>
      <p:sp>
        <p:nvSpPr>
          <p:cNvPr id="3" name="Subtitle 2">
            <a:extLst>
              <a:ext uri="{FF2B5EF4-FFF2-40B4-BE49-F238E27FC236}">
                <a16:creationId xmlns:a16="http://schemas.microsoft.com/office/drawing/2014/main" id="{D7D9C508-DC6D-A31E-D128-79011524E709}"/>
              </a:ext>
            </a:extLst>
          </p:cNvPr>
          <p:cNvSpPr>
            <a:spLocks noGrp="1"/>
          </p:cNvSpPr>
          <p:nvPr>
            <p:ph type="subTitle" idx="1"/>
          </p:nvPr>
        </p:nvSpPr>
        <p:spPr>
          <a:xfrm>
            <a:off x="320039" y="688489"/>
            <a:ext cx="11515277" cy="6035040"/>
          </a:xfrm>
        </p:spPr>
        <p:txBody>
          <a:bodyPr>
            <a:normAutofit fontScale="85000" lnSpcReduction="20000"/>
          </a:bodyPr>
          <a:lstStyle/>
          <a:p>
            <a:pPr marL="285750" indent="-285750">
              <a:buFont typeface="Arial" panose="020B0604020202020204" pitchFamily="34" charset="0"/>
              <a:buChar char="•"/>
            </a:pPr>
            <a:r>
              <a:rPr lang="en-US" sz="2100" dirty="0">
                <a:latin typeface="Palatino Linotype" panose="02040502050505030304" pitchFamily="18" charset="0"/>
              </a:rPr>
              <a:t>Appears to be a significant issue</a:t>
            </a:r>
          </a:p>
          <a:p>
            <a:pPr marL="788670" lvl="1" indent="-285750">
              <a:buFont typeface="Arial" panose="020B0604020202020204" pitchFamily="34" charset="0"/>
              <a:buChar char="•"/>
            </a:pPr>
            <a:r>
              <a:rPr lang="en-US" sz="2100" dirty="0">
                <a:latin typeface="Palatino Linotype" panose="02040502050505030304" pitchFamily="18" charset="0"/>
              </a:rPr>
              <a:t>Unclear just how significant</a:t>
            </a:r>
          </a:p>
          <a:p>
            <a:pPr marL="788670" lvl="1" indent="-285750">
              <a:buFont typeface="Arial" panose="020B0604020202020204" pitchFamily="34" charset="0"/>
              <a:buChar char="•"/>
            </a:pPr>
            <a:r>
              <a:rPr lang="en-US" sz="2100" dirty="0">
                <a:latin typeface="Palatino Linotype" panose="02040502050505030304" pitchFamily="18" charset="0"/>
              </a:rPr>
              <a:t>SBOA “tested” segment of Auditor’s payroll</a:t>
            </a:r>
          </a:p>
          <a:p>
            <a:pPr marL="1108710" lvl="2" indent="-285750"/>
            <a:r>
              <a:rPr lang="en-US" sz="2100" dirty="0">
                <a:latin typeface="Palatino Linotype" panose="02040502050505030304" pitchFamily="18" charset="0"/>
              </a:rPr>
              <a:t>6 out of 16 employees – 1/3 of test group</a:t>
            </a:r>
          </a:p>
          <a:p>
            <a:pPr marL="1108710" lvl="2" indent="-285750"/>
            <a:r>
              <a:rPr lang="en-US" sz="2100" i="1" dirty="0">
                <a:solidFill>
                  <a:schemeClr val="bg2">
                    <a:lumMod val="25000"/>
                  </a:schemeClr>
                </a:solidFill>
                <a:latin typeface="Palatino Linotype" panose="02040502050505030304" pitchFamily="18" charset="0"/>
              </a:rPr>
              <a:t>Reasonable to assume roughly 1/3 of all employees have payroll problems?</a:t>
            </a:r>
          </a:p>
          <a:p>
            <a:pPr marL="285750" indent="-285750">
              <a:buFont typeface="Arial" panose="020B0604020202020204" pitchFamily="34" charset="0"/>
              <a:buChar char="•"/>
            </a:pPr>
            <a:endParaRPr lang="en-US" sz="2100" dirty="0">
              <a:latin typeface="Palatino Linotype" panose="02040502050505030304" pitchFamily="18" charset="0"/>
            </a:endParaRPr>
          </a:p>
          <a:p>
            <a:pPr marL="285750" indent="-285750">
              <a:buFont typeface="Arial" panose="020B0604020202020204" pitchFamily="34" charset="0"/>
              <a:buChar char="•"/>
            </a:pPr>
            <a:r>
              <a:rPr lang="en-US" sz="2100" dirty="0">
                <a:latin typeface="Palatino Linotype" panose="02040502050505030304" pitchFamily="18" charset="0"/>
              </a:rPr>
              <a:t>Pages of problems in the Resolution, which is a small sample of personnel.</a:t>
            </a:r>
          </a:p>
          <a:p>
            <a:pPr marL="285750" indent="-285750">
              <a:buFont typeface="Arial" panose="020B0604020202020204" pitchFamily="34" charset="0"/>
              <a:buChar char="•"/>
            </a:pPr>
            <a:r>
              <a:rPr lang="en-US" sz="2100" dirty="0">
                <a:latin typeface="Palatino Linotype" panose="02040502050505030304" pitchFamily="18" charset="0"/>
              </a:rPr>
              <a:t>Examples include:</a:t>
            </a:r>
          </a:p>
          <a:p>
            <a:pPr lvl="1"/>
            <a:r>
              <a:rPr lang="en-US" sz="2100" dirty="0">
                <a:latin typeface="Palatino Linotype" panose="02040502050505030304" pitchFamily="18" charset="0"/>
              </a:rPr>
              <a:t>Pay periods with miscalculations of insurance premiums</a:t>
            </a:r>
          </a:p>
          <a:p>
            <a:pPr lvl="1"/>
            <a:r>
              <a:rPr lang="en-US" sz="2100" dirty="0">
                <a:latin typeface="Palatino Linotype" panose="02040502050505030304" pitchFamily="18" charset="0"/>
              </a:rPr>
              <a:t>Social security and Medicare incorrectly calculated</a:t>
            </a:r>
          </a:p>
          <a:p>
            <a:pPr lvl="1"/>
            <a:r>
              <a:rPr lang="en-US" sz="2100" dirty="0">
                <a:latin typeface="Palatino Linotype" panose="02040502050505030304" pitchFamily="18" charset="0"/>
              </a:rPr>
              <a:t>Errors in dental premiums</a:t>
            </a:r>
          </a:p>
          <a:p>
            <a:pPr lvl="1"/>
            <a:r>
              <a:rPr lang="en-US" sz="2100" dirty="0">
                <a:latin typeface="Palatino Linotype" panose="02040502050505030304" pitchFamily="18" charset="0"/>
              </a:rPr>
              <a:t>Errors in Hoosier START deferred compensation plan.</a:t>
            </a:r>
          </a:p>
          <a:p>
            <a:pPr lvl="1"/>
            <a:r>
              <a:rPr lang="en-US" sz="2100" dirty="0">
                <a:latin typeface="Palatino Linotype" panose="02040502050505030304" pitchFamily="18" charset="0"/>
              </a:rPr>
              <a:t>HSA contributions not made.</a:t>
            </a:r>
          </a:p>
          <a:p>
            <a:pPr lvl="1"/>
            <a:r>
              <a:rPr lang="en-US" sz="2100" dirty="0">
                <a:latin typeface="Palatino Linotype" panose="02040502050505030304" pitchFamily="18" charset="0"/>
              </a:rPr>
              <a:t>Employees overpaid</a:t>
            </a:r>
          </a:p>
          <a:p>
            <a:pPr lvl="1"/>
            <a:r>
              <a:rPr lang="en-US" sz="2100" dirty="0">
                <a:latin typeface="Palatino Linotype" panose="02040502050505030304" pitchFamily="18" charset="0"/>
              </a:rPr>
              <a:t>Life insurance premiums incorrect</a:t>
            </a:r>
          </a:p>
          <a:p>
            <a:pPr lvl="1"/>
            <a:endParaRPr lang="en-US" sz="2100" dirty="0">
              <a:latin typeface="Palatino Linotype" panose="02040502050505030304" pitchFamily="18" charset="0"/>
            </a:endParaRPr>
          </a:p>
          <a:p>
            <a:pPr marL="285750" indent="-285750">
              <a:buFont typeface="Arial" panose="020B0604020202020204" pitchFamily="34" charset="0"/>
              <a:buChar char="•"/>
            </a:pPr>
            <a:r>
              <a:rPr lang="en-US" sz="2100" dirty="0">
                <a:solidFill>
                  <a:schemeClr val="bg2">
                    <a:lumMod val="25000"/>
                  </a:schemeClr>
                </a:solidFill>
                <a:latin typeface="Palatino Linotype" panose="02040502050505030304" pitchFamily="18" charset="0"/>
              </a:rPr>
              <a:t>SBOA stated some issues were not caught by Auditor</a:t>
            </a:r>
          </a:p>
          <a:p>
            <a:pPr marL="788670" lvl="1" indent="-285750">
              <a:buFont typeface="Arial" panose="020B0604020202020204" pitchFamily="34" charset="0"/>
              <a:buChar char="•"/>
            </a:pPr>
            <a:r>
              <a:rPr lang="en-US" sz="2100" dirty="0">
                <a:solidFill>
                  <a:schemeClr val="bg2">
                    <a:lumMod val="25000"/>
                  </a:schemeClr>
                </a:solidFill>
                <a:latin typeface="Palatino Linotype" panose="02040502050505030304" pitchFamily="18" charset="0"/>
              </a:rPr>
              <a:t>How many pay periods were there problems?</a:t>
            </a:r>
          </a:p>
          <a:p>
            <a:pPr marL="788670" lvl="1" indent="-285750">
              <a:buFont typeface="Arial" panose="020B0604020202020204" pitchFamily="34" charset="0"/>
              <a:buChar char="•"/>
            </a:pPr>
            <a:endParaRPr lang="en-US" dirty="0"/>
          </a:p>
        </p:txBody>
      </p:sp>
    </p:spTree>
    <p:extLst>
      <p:ext uri="{BB962C8B-B14F-4D97-AF65-F5344CB8AC3E}">
        <p14:creationId xmlns:p14="http://schemas.microsoft.com/office/powerpoint/2010/main" val="14453908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E97B6-99B9-3986-C7D4-79ADA8D15206}"/>
              </a:ext>
            </a:extLst>
          </p:cNvPr>
          <p:cNvSpPr>
            <a:spLocks noGrp="1"/>
          </p:cNvSpPr>
          <p:nvPr>
            <p:ph type="ctrTitle"/>
          </p:nvPr>
        </p:nvSpPr>
        <p:spPr>
          <a:xfrm>
            <a:off x="320039" y="118334"/>
            <a:ext cx="11653221" cy="925158"/>
          </a:xfrm>
        </p:spPr>
        <p:txBody>
          <a:bodyPr>
            <a:normAutofit/>
          </a:bodyPr>
          <a:lstStyle/>
          <a:p>
            <a:pPr algn="ctr"/>
            <a:r>
              <a:rPr lang="en-US" sz="3600" dirty="0">
                <a:solidFill>
                  <a:schemeClr val="bg2">
                    <a:lumMod val="25000"/>
                  </a:schemeClr>
                </a:solidFill>
                <a:latin typeface="Palatino Linotype" panose="02040502050505030304" pitchFamily="18" charset="0"/>
              </a:rPr>
              <a:t>Payroll issues - continued</a:t>
            </a:r>
          </a:p>
        </p:txBody>
      </p:sp>
      <p:sp>
        <p:nvSpPr>
          <p:cNvPr id="3" name="Subtitle 2">
            <a:extLst>
              <a:ext uri="{FF2B5EF4-FFF2-40B4-BE49-F238E27FC236}">
                <a16:creationId xmlns:a16="http://schemas.microsoft.com/office/drawing/2014/main" id="{E6652292-E413-C1C1-0D27-20E782EE81B8}"/>
              </a:ext>
            </a:extLst>
          </p:cNvPr>
          <p:cNvSpPr>
            <a:spLocks noGrp="1"/>
          </p:cNvSpPr>
          <p:nvPr>
            <p:ph type="subTitle" idx="1"/>
          </p:nvPr>
        </p:nvSpPr>
        <p:spPr>
          <a:xfrm>
            <a:off x="320039" y="785307"/>
            <a:ext cx="11515277" cy="5593977"/>
          </a:xfrm>
        </p:spPr>
        <p:txBody>
          <a:bodyPr>
            <a:normAutofit/>
          </a:bodyPr>
          <a:lstStyle/>
          <a:p>
            <a:pPr algn="just"/>
            <a:r>
              <a:rPr lang="en-US" sz="2400" dirty="0">
                <a:latin typeface="Palatino Linotype" panose="02040502050505030304" pitchFamily="18" charset="0"/>
              </a:rPr>
              <a:t>Significant issues with PERF</a:t>
            </a:r>
          </a:p>
          <a:p>
            <a:pPr algn="just"/>
            <a:endParaRPr lang="en-US" sz="2400" dirty="0">
              <a:latin typeface="Palatino Linotype" panose="02040502050505030304" pitchFamily="18" charset="0"/>
            </a:endParaRPr>
          </a:p>
          <a:p>
            <a:pPr algn="just"/>
            <a:r>
              <a:rPr lang="en-US" sz="2000" dirty="0">
                <a:latin typeface="Palatino Linotype" panose="02040502050505030304" pitchFamily="18" charset="0"/>
              </a:rPr>
              <a:t>One example:</a:t>
            </a:r>
          </a:p>
          <a:p>
            <a:pPr algn="just"/>
            <a:r>
              <a:rPr lang="en-US" dirty="0">
                <a:latin typeface="Palatino Linotype" panose="02040502050505030304" pitchFamily="18" charset="0"/>
              </a:rPr>
              <a:t>An employee began employment with the County in a PERF eligible role in June 2024, but the Auditor did not make PERF contributions until January 2025. The Auditor submitted an adjustment to PERF in January 2025 to contribute </a:t>
            </a:r>
            <a:r>
              <a:rPr lang="en-US" dirty="0">
                <a:solidFill>
                  <a:schemeClr val="bg2">
                    <a:lumMod val="25000"/>
                  </a:schemeClr>
                </a:solidFill>
                <a:latin typeface="Palatino Linotype" panose="02040502050505030304" pitchFamily="18" charset="0"/>
              </a:rPr>
              <a:t>$4,350 in contributions missed during 2024</a:t>
            </a:r>
            <a:r>
              <a:rPr lang="en-US" dirty="0">
                <a:latin typeface="Palatino Linotype" panose="02040502050505030304" pitchFamily="18" charset="0"/>
              </a:rPr>
              <a:t>. The pay period ending December 29, 2024, which was paid on January 10, 2025, was not included in this adjustment. </a:t>
            </a:r>
            <a:r>
              <a:rPr lang="en-US" dirty="0">
                <a:solidFill>
                  <a:schemeClr val="bg2">
                    <a:lumMod val="25000"/>
                  </a:schemeClr>
                </a:solidFill>
                <a:latin typeface="Palatino Linotype" panose="02040502050505030304" pitchFamily="18" charset="0"/>
              </a:rPr>
              <a:t>Therefore, the employee’s PERF contributions were underpaid by $294. </a:t>
            </a:r>
          </a:p>
          <a:p>
            <a:endParaRPr lang="en-US" sz="2000" dirty="0">
              <a:latin typeface="Palatino Linotype" panose="02040502050505030304" pitchFamily="18" charset="0"/>
            </a:endParaRPr>
          </a:p>
          <a:p>
            <a:pPr marL="342900" indent="-342900">
              <a:buFont typeface="Arial" panose="020B0604020202020204" pitchFamily="34" charset="0"/>
              <a:buChar char="•"/>
            </a:pPr>
            <a:r>
              <a:rPr lang="en-US" sz="2000" dirty="0">
                <a:latin typeface="Palatino Linotype" panose="02040502050505030304" pitchFamily="18" charset="0"/>
              </a:rPr>
              <a:t>Evidence that PERF paid late for all employees on occasion.</a:t>
            </a:r>
          </a:p>
          <a:p>
            <a:pPr marL="342900" indent="-342900">
              <a:buFont typeface="Arial" panose="020B0604020202020204" pitchFamily="34" charset="0"/>
              <a:buChar char="•"/>
            </a:pPr>
            <a:r>
              <a:rPr lang="en-US" sz="2000" dirty="0">
                <a:latin typeface="Palatino Linotype" panose="02040502050505030304" pitchFamily="18" charset="0"/>
              </a:rPr>
              <a:t>Additional evidence that PERF paid weeks/months late for some employees on occasion. </a:t>
            </a:r>
          </a:p>
          <a:p>
            <a:pPr marL="845820" lvl="1" indent="-342900">
              <a:buFont typeface="Arial" panose="020B0604020202020204" pitchFamily="34" charset="0"/>
              <a:buChar char="•"/>
            </a:pPr>
            <a:r>
              <a:rPr lang="en-US" sz="1800" dirty="0">
                <a:latin typeface="Palatino Linotype" panose="02040502050505030304" pitchFamily="18" charset="0"/>
              </a:rPr>
              <a:t>Employees not told. Can only find out if call PERF.</a:t>
            </a:r>
          </a:p>
          <a:p>
            <a:pPr marL="845820" lvl="1" indent="-342900">
              <a:buFont typeface="Arial" panose="020B0604020202020204" pitchFamily="34" charset="0"/>
              <a:buChar char="•"/>
            </a:pPr>
            <a:r>
              <a:rPr lang="en-US" sz="1800" dirty="0">
                <a:latin typeface="Palatino Linotype" panose="02040502050505030304" pitchFamily="18" charset="0"/>
              </a:rPr>
              <a:t>Missed or delayed payments directly impacts employee retirement benefits. Impossible to calculate loss on compounding interest.</a:t>
            </a:r>
          </a:p>
        </p:txBody>
      </p:sp>
    </p:spTree>
    <p:extLst>
      <p:ext uri="{BB962C8B-B14F-4D97-AF65-F5344CB8AC3E}">
        <p14:creationId xmlns:p14="http://schemas.microsoft.com/office/powerpoint/2010/main" val="12268935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40D3A-11C3-51D8-7D4E-5943AB80E1C1}"/>
              </a:ext>
            </a:extLst>
          </p:cNvPr>
          <p:cNvSpPr>
            <a:spLocks noGrp="1"/>
          </p:cNvSpPr>
          <p:nvPr>
            <p:ph type="ctrTitle"/>
          </p:nvPr>
        </p:nvSpPr>
        <p:spPr>
          <a:xfrm>
            <a:off x="0" y="408791"/>
            <a:ext cx="12192000" cy="677731"/>
          </a:xfrm>
        </p:spPr>
        <p:txBody>
          <a:bodyPr>
            <a:normAutofit/>
          </a:bodyPr>
          <a:lstStyle/>
          <a:p>
            <a:pPr algn="ctr"/>
            <a:r>
              <a:rPr lang="en-US" sz="3600" dirty="0">
                <a:solidFill>
                  <a:schemeClr val="bg2">
                    <a:lumMod val="25000"/>
                  </a:schemeClr>
                </a:solidFill>
                <a:latin typeface="Palatino Linotype" panose="02040502050505030304" pitchFamily="18" charset="0"/>
              </a:rPr>
              <a:t>Why is this a big deal?</a:t>
            </a:r>
          </a:p>
        </p:txBody>
      </p:sp>
      <p:sp>
        <p:nvSpPr>
          <p:cNvPr id="3" name="Subtitle 2">
            <a:extLst>
              <a:ext uri="{FF2B5EF4-FFF2-40B4-BE49-F238E27FC236}">
                <a16:creationId xmlns:a16="http://schemas.microsoft.com/office/drawing/2014/main" id="{D56CEB11-B879-9AD2-65BC-11AA4B47BB9A}"/>
              </a:ext>
            </a:extLst>
          </p:cNvPr>
          <p:cNvSpPr>
            <a:spLocks noGrp="1"/>
          </p:cNvSpPr>
          <p:nvPr>
            <p:ph type="subTitle" idx="1"/>
          </p:nvPr>
        </p:nvSpPr>
        <p:spPr>
          <a:xfrm>
            <a:off x="320039" y="1086522"/>
            <a:ext cx="11515277" cy="4893654"/>
          </a:xfrm>
        </p:spPr>
        <p:txBody>
          <a:bodyPr>
            <a:normAutofit/>
          </a:bodyPr>
          <a:lstStyle/>
          <a:p>
            <a:r>
              <a:rPr lang="en-US" sz="3600" dirty="0">
                <a:latin typeface="Palatino Linotype" panose="02040502050505030304" pitchFamily="18" charset="0"/>
              </a:rPr>
              <a:t>Really?</a:t>
            </a:r>
          </a:p>
        </p:txBody>
      </p:sp>
    </p:spTree>
    <p:extLst>
      <p:ext uri="{BB962C8B-B14F-4D97-AF65-F5344CB8AC3E}">
        <p14:creationId xmlns:p14="http://schemas.microsoft.com/office/powerpoint/2010/main" val="39816834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10F35-7923-EBA1-BAD4-7801A1046AB7}"/>
              </a:ext>
            </a:extLst>
          </p:cNvPr>
          <p:cNvSpPr>
            <a:spLocks noGrp="1"/>
          </p:cNvSpPr>
          <p:nvPr>
            <p:ph type="ctrTitle"/>
          </p:nvPr>
        </p:nvSpPr>
        <p:spPr>
          <a:xfrm>
            <a:off x="320039" y="376518"/>
            <a:ext cx="11778827" cy="591670"/>
          </a:xfrm>
        </p:spPr>
        <p:txBody>
          <a:bodyPr>
            <a:normAutofit/>
          </a:bodyPr>
          <a:lstStyle/>
          <a:p>
            <a:pPr algn="ctr"/>
            <a:r>
              <a:rPr lang="en-US" sz="3200" b="1" u="sng" dirty="0">
                <a:solidFill>
                  <a:schemeClr val="tx2">
                    <a:lumMod val="25000"/>
                  </a:schemeClr>
                </a:solidFill>
                <a:latin typeface="Palatino Linotype" panose="02040502050505030304" pitchFamily="18" charset="0"/>
              </a:rPr>
              <a:t>Negative Payroll Issues </a:t>
            </a:r>
            <a:endParaRPr lang="en-US" sz="3200" dirty="0">
              <a:solidFill>
                <a:schemeClr val="tx2">
                  <a:lumMod val="25000"/>
                </a:schemeClr>
              </a:solidFill>
              <a:latin typeface="Palatino Linotype" panose="02040502050505030304" pitchFamily="18" charset="0"/>
            </a:endParaRPr>
          </a:p>
        </p:txBody>
      </p:sp>
      <p:sp>
        <p:nvSpPr>
          <p:cNvPr id="3" name="Subtitle 2">
            <a:extLst>
              <a:ext uri="{FF2B5EF4-FFF2-40B4-BE49-F238E27FC236}">
                <a16:creationId xmlns:a16="http://schemas.microsoft.com/office/drawing/2014/main" id="{BD48A853-CAFA-97E7-0CB9-CCF090987B83}"/>
              </a:ext>
            </a:extLst>
          </p:cNvPr>
          <p:cNvSpPr>
            <a:spLocks noGrp="1"/>
          </p:cNvSpPr>
          <p:nvPr>
            <p:ph type="subTitle" idx="1"/>
          </p:nvPr>
        </p:nvSpPr>
        <p:spPr>
          <a:xfrm>
            <a:off x="320039" y="1200552"/>
            <a:ext cx="11515277" cy="5280929"/>
          </a:xfrm>
        </p:spPr>
        <p:txBody>
          <a:bodyPr/>
          <a:lstStyle/>
          <a:p>
            <a:endParaRPr lang="en-US" dirty="0"/>
          </a:p>
        </p:txBody>
      </p:sp>
      <p:pic>
        <p:nvPicPr>
          <p:cNvPr id="5" name="Picture 4">
            <a:extLst>
              <a:ext uri="{FF2B5EF4-FFF2-40B4-BE49-F238E27FC236}">
                <a16:creationId xmlns:a16="http://schemas.microsoft.com/office/drawing/2014/main" id="{41049C01-21BC-88CC-5000-0D0C55FF18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489" y="1390453"/>
            <a:ext cx="12042377" cy="4956559"/>
          </a:xfrm>
          <a:prstGeom prst="rect">
            <a:avLst/>
          </a:prstGeom>
        </p:spPr>
      </p:pic>
    </p:spTree>
    <p:extLst>
      <p:ext uri="{BB962C8B-B14F-4D97-AF65-F5344CB8AC3E}">
        <p14:creationId xmlns:p14="http://schemas.microsoft.com/office/powerpoint/2010/main" val="29307322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8D3187-CAD6-DD4C-D413-E44535C9E735}"/>
              </a:ext>
            </a:extLst>
          </p:cNvPr>
          <p:cNvSpPr>
            <a:spLocks noGrp="1"/>
          </p:cNvSpPr>
          <p:nvPr>
            <p:ph type="ctrTitle"/>
          </p:nvPr>
        </p:nvSpPr>
        <p:spPr>
          <a:xfrm>
            <a:off x="320040" y="537882"/>
            <a:ext cx="11768866" cy="576072"/>
          </a:xfrm>
        </p:spPr>
        <p:txBody>
          <a:bodyPr>
            <a:normAutofit fontScale="90000"/>
          </a:bodyPr>
          <a:lstStyle/>
          <a:p>
            <a:pPr algn="ctr"/>
            <a:r>
              <a:rPr lang="en-US" sz="3600" u="sng" dirty="0">
                <a:solidFill>
                  <a:schemeClr val="tx2">
                    <a:lumMod val="25000"/>
                  </a:schemeClr>
                </a:solidFill>
                <a:latin typeface="Palatino Linotype" panose="02040502050505030304" pitchFamily="18" charset="0"/>
              </a:rPr>
              <a:t>Negative payroll issues - continued</a:t>
            </a:r>
          </a:p>
        </p:txBody>
      </p:sp>
      <p:sp>
        <p:nvSpPr>
          <p:cNvPr id="3" name="Subtitle 2">
            <a:extLst>
              <a:ext uri="{FF2B5EF4-FFF2-40B4-BE49-F238E27FC236}">
                <a16:creationId xmlns:a16="http://schemas.microsoft.com/office/drawing/2014/main" id="{3C835F2B-C502-321F-CAF4-2C140D20ED79}"/>
              </a:ext>
            </a:extLst>
          </p:cNvPr>
          <p:cNvSpPr>
            <a:spLocks noGrp="1"/>
          </p:cNvSpPr>
          <p:nvPr>
            <p:ph type="subTitle" idx="1"/>
          </p:nvPr>
        </p:nvSpPr>
        <p:spPr>
          <a:xfrm>
            <a:off x="320039" y="1113954"/>
            <a:ext cx="11515277" cy="4866222"/>
          </a:xfrm>
        </p:spPr>
        <p:txBody>
          <a:bodyPr>
            <a:normAutofit/>
          </a:bodyPr>
          <a:lstStyle/>
          <a:p>
            <a:r>
              <a:rPr lang="en-US" sz="2400" dirty="0">
                <a:latin typeface="Palatino Linotype" panose="02040502050505030304" pitchFamily="18" charset="0"/>
              </a:rPr>
              <a:t>3 “MISC” transactions from 1000.000.430.415.0.0099</a:t>
            </a:r>
          </a:p>
          <a:p>
            <a:pPr marL="342900" indent="-342900">
              <a:buFont typeface="Arial" panose="020B0604020202020204" pitchFamily="34" charset="0"/>
              <a:buChar char="•"/>
            </a:pPr>
            <a:r>
              <a:rPr lang="en-US" sz="2400" dirty="0">
                <a:latin typeface="Palatino Linotype" panose="02040502050505030304" pitchFamily="18" charset="0"/>
              </a:rPr>
              <a:t>Believe that is the General Fund.</a:t>
            </a:r>
          </a:p>
          <a:p>
            <a:pPr marL="342900" indent="-342900">
              <a:buFont typeface="Arial" panose="020B0604020202020204" pitchFamily="34" charset="0"/>
              <a:buChar char="•"/>
            </a:pPr>
            <a:r>
              <a:rPr lang="en-US" sz="2400" dirty="0">
                <a:latin typeface="Palatino Linotype" panose="02040502050505030304" pitchFamily="18" charset="0"/>
              </a:rPr>
              <a:t>Is that unappropriated money (i.e. never approved by Council)?</a:t>
            </a:r>
          </a:p>
          <a:p>
            <a:pPr marL="342900" indent="-342900">
              <a:buFont typeface="Arial" panose="020B0604020202020204" pitchFamily="34" charset="0"/>
              <a:buChar char="•"/>
            </a:pPr>
            <a:r>
              <a:rPr lang="en-US" sz="2400" dirty="0">
                <a:latin typeface="Palatino Linotype" panose="02040502050505030304" pitchFamily="18" charset="0"/>
              </a:rPr>
              <a:t>All done on 12/31/24 to “fix negative balance” for following funds:</a:t>
            </a:r>
          </a:p>
          <a:p>
            <a:pPr marL="845820" lvl="1" indent="-342900">
              <a:buFont typeface="Arial" panose="020B0604020202020204" pitchFamily="34" charset="0"/>
              <a:buChar char="•"/>
            </a:pPr>
            <a:r>
              <a:rPr lang="en-US" sz="2400" dirty="0">
                <a:latin typeface="Palatino Linotype" panose="02040502050505030304" pitchFamily="18" charset="0"/>
              </a:rPr>
              <a:t>PERF</a:t>
            </a:r>
          </a:p>
          <a:p>
            <a:pPr marL="845820" lvl="1" indent="-342900">
              <a:buFont typeface="Arial" panose="020B0604020202020204" pitchFamily="34" charset="0"/>
              <a:buChar char="•"/>
            </a:pPr>
            <a:r>
              <a:rPr lang="en-US" sz="2400" dirty="0">
                <a:latin typeface="Palatino Linotype" panose="02040502050505030304" pitchFamily="18" charset="0"/>
              </a:rPr>
              <a:t>Federal Tax and Unemployment</a:t>
            </a:r>
          </a:p>
          <a:p>
            <a:pPr marL="845820" lvl="1" indent="-342900">
              <a:buFont typeface="Arial" panose="020B0604020202020204" pitchFamily="34" charset="0"/>
              <a:buChar char="•"/>
            </a:pPr>
            <a:r>
              <a:rPr lang="en-US" sz="2400" dirty="0">
                <a:latin typeface="Palatino Linotype" panose="02040502050505030304" pitchFamily="18" charset="0"/>
              </a:rPr>
              <a:t>Sheriff Pension</a:t>
            </a:r>
          </a:p>
          <a:p>
            <a:pPr marL="342900" indent="-342900">
              <a:buFont typeface="Arial" panose="020B0604020202020204" pitchFamily="34" charset="0"/>
              <a:buChar char="•"/>
            </a:pPr>
            <a:r>
              <a:rPr lang="en-US" sz="2400" dirty="0">
                <a:solidFill>
                  <a:schemeClr val="tx2">
                    <a:lumMod val="25000"/>
                  </a:schemeClr>
                </a:solidFill>
                <a:latin typeface="Palatino Linotype" panose="02040502050505030304" pitchFamily="18" charset="0"/>
              </a:rPr>
              <a:t>$428,209.70 – moved without Council approval?</a:t>
            </a:r>
          </a:p>
        </p:txBody>
      </p:sp>
    </p:spTree>
    <p:extLst>
      <p:ext uri="{BB962C8B-B14F-4D97-AF65-F5344CB8AC3E}">
        <p14:creationId xmlns:p14="http://schemas.microsoft.com/office/powerpoint/2010/main" val="36342893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227C6-375C-B304-EAD0-981B8EF5301B}"/>
              </a:ext>
            </a:extLst>
          </p:cNvPr>
          <p:cNvSpPr>
            <a:spLocks noGrp="1"/>
          </p:cNvSpPr>
          <p:nvPr>
            <p:ph type="ctrTitle"/>
          </p:nvPr>
        </p:nvSpPr>
        <p:spPr>
          <a:xfrm>
            <a:off x="320039" y="376518"/>
            <a:ext cx="11728525" cy="699247"/>
          </a:xfrm>
        </p:spPr>
        <p:txBody>
          <a:bodyPr>
            <a:normAutofit/>
          </a:bodyPr>
          <a:lstStyle/>
          <a:p>
            <a:pPr algn="ctr"/>
            <a:r>
              <a:rPr lang="en-US" sz="3600" u="sng" dirty="0">
                <a:solidFill>
                  <a:schemeClr val="tx2">
                    <a:lumMod val="25000"/>
                  </a:schemeClr>
                </a:solidFill>
                <a:latin typeface="Palatino Linotype" panose="02040502050505030304" pitchFamily="18" charset="0"/>
              </a:rPr>
              <a:t>Negative payroll issues - PERF</a:t>
            </a:r>
          </a:p>
        </p:txBody>
      </p:sp>
      <p:sp>
        <p:nvSpPr>
          <p:cNvPr id="3" name="Subtitle 2">
            <a:extLst>
              <a:ext uri="{FF2B5EF4-FFF2-40B4-BE49-F238E27FC236}">
                <a16:creationId xmlns:a16="http://schemas.microsoft.com/office/drawing/2014/main" id="{5C555B59-E98F-7E20-37EC-B5D0949C4261}"/>
              </a:ext>
            </a:extLst>
          </p:cNvPr>
          <p:cNvSpPr>
            <a:spLocks noGrp="1"/>
          </p:cNvSpPr>
          <p:nvPr>
            <p:ph type="subTitle" idx="1"/>
          </p:nvPr>
        </p:nvSpPr>
        <p:spPr>
          <a:xfrm>
            <a:off x="320039" y="968188"/>
            <a:ext cx="11515277" cy="5011988"/>
          </a:xfrm>
        </p:spPr>
        <p:txBody>
          <a:bodyPr/>
          <a:lstStyle/>
          <a:p>
            <a:r>
              <a:rPr lang="en-US" sz="2800" b="1" dirty="0">
                <a:solidFill>
                  <a:schemeClr val="tx2">
                    <a:lumMod val="25000"/>
                  </a:schemeClr>
                </a:solidFill>
              </a:rPr>
              <a:t>2025</a:t>
            </a:r>
          </a:p>
          <a:p>
            <a:pPr marL="285750" indent="-285750">
              <a:buFont typeface="Arial" panose="020B0604020202020204" pitchFamily="34" charset="0"/>
              <a:buChar char="•"/>
            </a:pPr>
            <a:r>
              <a:rPr lang="en-US" sz="2800" dirty="0"/>
              <a:t>Actual payroll = 				$1,730,785.75</a:t>
            </a:r>
          </a:p>
          <a:p>
            <a:pPr marL="285750" indent="-285750">
              <a:buFont typeface="Arial" panose="020B0604020202020204" pitchFamily="34" charset="0"/>
              <a:buChar char="•"/>
            </a:pPr>
            <a:r>
              <a:rPr lang="en-US" sz="2800" dirty="0"/>
              <a:t>Payments to PERF in payroll =		$2,090,028.79</a:t>
            </a:r>
          </a:p>
          <a:p>
            <a:pPr marL="285750" indent="-285750">
              <a:buFont typeface="Arial" panose="020B0604020202020204" pitchFamily="34" charset="0"/>
              <a:buChar char="•"/>
            </a:pPr>
            <a:r>
              <a:rPr lang="en-US" sz="2800" dirty="0"/>
              <a:t>Payments to PERF outside payroll =	$28,787.54</a:t>
            </a:r>
          </a:p>
          <a:p>
            <a:pPr marL="285750" indent="-285750">
              <a:buFont typeface="Arial" panose="020B0604020202020204" pitchFamily="34" charset="0"/>
              <a:buChar char="•"/>
            </a:pPr>
            <a:r>
              <a:rPr lang="en-US" sz="2800" dirty="0"/>
              <a:t>Total =					</a:t>
            </a:r>
            <a:r>
              <a:rPr lang="en-US" sz="2800" i="1" dirty="0"/>
              <a:t>-$388,030.58</a:t>
            </a:r>
          </a:p>
          <a:p>
            <a:endParaRPr lang="en-US" sz="2800" dirty="0"/>
          </a:p>
          <a:p>
            <a:r>
              <a:rPr lang="en-US" sz="2800" b="1" dirty="0">
                <a:solidFill>
                  <a:schemeClr val="tx2">
                    <a:lumMod val="25000"/>
                  </a:schemeClr>
                </a:solidFill>
              </a:rPr>
              <a:t>2026</a:t>
            </a:r>
          </a:p>
          <a:p>
            <a:pPr marL="342900" indent="-342900">
              <a:buFont typeface="Arial" panose="020B0604020202020204" pitchFamily="34" charset="0"/>
              <a:buChar char="•"/>
            </a:pPr>
            <a:r>
              <a:rPr lang="en-US" sz="2800" dirty="0"/>
              <a:t>So far = 				-$230,000.00 (approximately)</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37861776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7384B-634B-9C4C-747F-E5C3D395625E}"/>
              </a:ext>
            </a:extLst>
          </p:cNvPr>
          <p:cNvSpPr>
            <a:spLocks noGrp="1"/>
          </p:cNvSpPr>
          <p:nvPr>
            <p:ph type="title"/>
          </p:nvPr>
        </p:nvSpPr>
        <p:spPr/>
        <p:txBody>
          <a:bodyPr>
            <a:normAutofit/>
          </a:bodyPr>
          <a:lstStyle/>
          <a:p>
            <a:pPr algn="ctr"/>
            <a:r>
              <a:rPr lang="en-US" sz="3600" dirty="0">
                <a:solidFill>
                  <a:schemeClr val="bg2">
                    <a:lumMod val="25000"/>
                  </a:schemeClr>
                </a:solidFill>
                <a:latin typeface="Palatino Linotype" panose="02040502050505030304" pitchFamily="18" charset="0"/>
              </a:rPr>
              <a:t>Why is this a Big deal?</a:t>
            </a:r>
          </a:p>
        </p:txBody>
      </p:sp>
      <p:sp>
        <p:nvSpPr>
          <p:cNvPr id="3" name="Subtitle 2">
            <a:extLst>
              <a:ext uri="{FF2B5EF4-FFF2-40B4-BE49-F238E27FC236}">
                <a16:creationId xmlns:a16="http://schemas.microsoft.com/office/drawing/2014/main" id="{3E86C871-6588-08A1-1250-6709EE17E02D}"/>
              </a:ext>
            </a:extLst>
          </p:cNvPr>
          <p:cNvSpPr>
            <a:spLocks noGrp="1"/>
          </p:cNvSpPr>
          <p:nvPr>
            <p:ph idx="1"/>
          </p:nvPr>
        </p:nvSpPr>
        <p:spPr/>
        <p:txBody>
          <a:bodyPr/>
          <a:lstStyle/>
          <a:p>
            <a:r>
              <a:rPr lang="en-US" sz="2400" dirty="0">
                <a:solidFill>
                  <a:schemeClr val="tx2">
                    <a:lumMod val="25000"/>
                  </a:schemeClr>
                </a:solidFill>
                <a:latin typeface="Palatino Linotype" panose="02040502050505030304" pitchFamily="18" charset="0"/>
              </a:rPr>
              <a:t>Because it violates the law.</a:t>
            </a:r>
          </a:p>
          <a:p>
            <a:endParaRPr lang="en-US" sz="2400" i="0" dirty="0">
              <a:solidFill>
                <a:schemeClr val="tx2">
                  <a:lumMod val="25000"/>
                </a:schemeClr>
              </a:solidFill>
              <a:latin typeface="Palatino Linotype" panose="02040502050505030304" pitchFamily="18" charset="0"/>
            </a:endParaRPr>
          </a:p>
          <a:p>
            <a:endParaRPr lang="en-US" sz="2400" dirty="0">
              <a:solidFill>
                <a:schemeClr val="tx2">
                  <a:lumMod val="25000"/>
                </a:schemeClr>
              </a:solidFill>
              <a:latin typeface="Palatino Linotype" panose="02040502050505030304" pitchFamily="18" charset="0"/>
            </a:endParaRPr>
          </a:p>
          <a:p>
            <a:r>
              <a:rPr lang="en-US" sz="2000" i="0" dirty="0">
                <a:latin typeface="Palatino Linotype" panose="02040502050505030304" pitchFamily="18" charset="0"/>
              </a:rPr>
              <a:t>IC 36-2-9-13: </a:t>
            </a:r>
          </a:p>
          <a:p>
            <a:r>
              <a:rPr lang="en-US" sz="2000" dirty="0">
                <a:latin typeface="Palatino Linotype" panose="02040502050505030304" pitchFamily="18" charset="0"/>
              </a:rPr>
              <a:t>(b) The auditor may not permit an item of appropriation </a:t>
            </a:r>
            <a:r>
              <a:rPr lang="en-US" sz="2000" u="sng" dirty="0">
                <a:latin typeface="Palatino Linotype" panose="02040502050505030304" pitchFamily="18" charset="0"/>
              </a:rPr>
              <a:t>to be overdrawn OR to be drawn on for a purpose other than the specific purpose for which it was made</a:t>
            </a:r>
            <a:r>
              <a:rPr lang="en-US" sz="2000" dirty="0">
                <a:latin typeface="Palatino Linotype" panose="02040502050505030304" pitchFamily="18" charset="0"/>
              </a:rPr>
              <a:t>.</a:t>
            </a:r>
          </a:p>
          <a:p>
            <a:r>
              <a:rPr lang="en-US" sz="2000" dirty="0">
                <a:latin typeface="Palatino Linotype" panose="02040502050505030304" pitchFamily="18" charset="0"/>
              </a:rPr>
              <a:t>(c) An auditor who knowingly violates this section commits a Class A misdemeanor.</a:t>
            </a:r>
          </a:p>
          <a:p>
            <a:endParaRPr lang="en-US" sz="2000" dirty="0">
              <a:latin typeface="Palatino Linotype" panose="02040502050505030304" pitchFamily="18" charset="0"/>
            </a:endParaRPr>
          </a:p>
          <a:p>
            <a:endParaRPr lang="en-US" sz="2000" dirty="0">
              <a:latin typeface="Palatino Linotype" panose="02040502050505030304" pitchFamily="18" charset="0"/>
            </a:endParaRPr>
          </a:p>
          <a:p>
            <a:endParaRPr lang="en-US" dirty="0"/>
          </a:p>
        </p:txBody>
      </p:sp>
    </p:spTree>
    <p:extLst>
      <p:ext uri="{BB962C8B-B14F-4D97-AF65-F5344CB8AC3E}">
        <p14:creationId xmlns:p14="http://schemas.microsoft.com/office/powerpoint/2010/main" val="14901349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ED4A9-E756-0BFF-6DD7-5E844D6A7067}"/>
              </a:ext>
            </a:extLst>
          </p:cNvPr>
          <p:cNvSpPr>
            <a:spLocks noGrp="1"/>
          </p:cNvSpPr>
          <p:nvPr>
            <p:ph type="title"/>
          </p:nvPr>
        </p:nvSpPr>
        <p:spPr>
          <a:xfrm>
            <a:off x="731520" y="365760"/>
            <a:ext cx="10741152" cy="753035"/>
          </a:xfrm>
        </p:spPr>
        <p:txBody>
          <a:bodyPr>
            <a:normAutofit/>
          </a:bodyPr>
          <a:lstStyle/>
          <a:p>
            <a:pPr algn="ctr"/>
            <a:r>
              <a:rPr lang="en-US" sz="3200" b="1" u="sng" dirty="0">
                <a:solidFill>
                  <a:schemeClr val="bg2">
                    <a:lumMod val="25000"/>
                  </a:schemeClr>
                </a:solidFill>
                <a:latin typeface="Palatino Linotype" panose="02040502050505030304" pitchFamily="18" charset="0"/>
              </a:rPr>
              <a:t>Open Door Law Violations </a:t>
            </a:r>
            <a:endParaRPr lang="en-US" sz="3200" dirty="0">
              <a:solidFill>
                <a:schemeClr val="bg2">
                  <a:lumMod val="25000"/>
                </a:schemeClr>
              </a:solidFill>
              <a:latin typeface="Palatino Linotype" panose="02040502050505030304" pitchFamily="18" charset="0"/>
            </a:endParaRPr>
          </a:p>
        </p:txBody>
      </p:sp>
      <p:sp>
        <p:nvSpPr>
          <p:cNvPr id="4" name="Content Placeholder 3">
            <a:extLst>
              <a:ext uri="{FF2B5EF4-FFF2-40B4-BE49-F238E27FC236}">
                <a16:creationId xmlns:a16="http://schemas.microsoft.com/office/drawing/2014/main" id="{2CE45227-FA49-94F6-7261-22270211089B}"/>
              </a:ext>
            </a:extLst>
          </p:cNvPr>
          <p:cNvSpPr>
            <a:spLocks noGrp="1"/>
          </p:cNvSpPr>
          <p:nvPr>
            <p:ph sz="quarter" idx="15"/>
          </p:nvPr>
        </p:nvSpPr>
        <p:spPr>
          <a:xfrm>
            <a:off x="731838" y="2103438"/>
            <a:ext cx="5181600" cy="2371743"/>
          </a:xfrm>
        </p:spPr>
        <p:txBody>
          <a:bodyPr>
            <a:normAutofit/>
          </a:bodyPr>
          <a:lstStyle/>
          <a:p>
            <a:r>
              <a:rPr lang="en-US" sz="2000" b="1" dirty="0">
                <a:latin typeface="Palatino Linotype" panose="02040502050505030304" pitchFamily="18" charset="0"/>
              </a:rPr>
              <a:t>Issue 1: I.C. § 5-14-1.5-5</a:t>
            </a:r>
          </a:p>
          <a:p>
            <a:pPr marL="342900" indent="-342900">
              <a:buFont typeface="Arial" panose="020B0604020202020204" pitchFamily="34" charset="0"/>
              <a:buChar char="•"/>
            </a:pPr>
            <a:r>
              <a:rPr lang="en-US" sz="2000" dirty="0">
                <a:latin typeface="Palatino Linotype" panose="02040502050505030304" pitchFamily="18" charset="0"/>
              </a:rPr>
              <a:t>Law requires a notice posted at least 48-hours before a public meeting.</a:t>
            </a:r>
          </a:p>
          <a:p>
            <a:pPr marL="342900" indent="-342900">
              <a:buFont typeface="Arial" panose="020B0604020202020204" pitchFamily="34" charset="0"/>
              <a:buChar char="•"/>
            </a:pPr>
            <a:r>
              <a:rPr lang="en-US" sz="2000" u="sng" dirty="0">
                <a:latin typeface="Palatino Linotype" panose="02040502050505030304" pitchFamily="18" charset="0"/>
              </a:rPr>
              <a:t>None</a:t>
            </a:r>
            <a:r>
              <a:rPr lang="en-US" sz="2000" dirty="0">
                <a:latin typeface="Palatino Linotype" panose="02040502050505030304" pitchFamily="18" charset="0"/>
              </a:rPr>
              <a:t> of Council’s August 2026 workshops/public meetings were noticed.</a:t>
            </a:r>
          </a:p>
        </p:txBody>
      </p:sp>
      <p:sp>
        <p:nvSpPr>
          <p:cNvPr id="5" name="Content Placeholder 4">
            <a:extLst>
              <a:ext uri="{FF2B5EF4-FFF2-40B4-BE49-F238E27FC236}">
                <a16:creationId xmlns:a16="http://schemas.microsoft.com/office/drawing/2014/main" id="{05761CC1-D864-183C-B503-FE5AA6153F32}"/>
              </a:ext>
            </a:extLst>
          </p:cNvPr>
          <p:cNvSpPr>
            <a:spLocks noGrp="1"/>
          </p:cNvSpPr>
          <p:nvPr>
            <p:ph sz="quarter" idx="16"/>
          </p:nvPr>
        </p:nvSpPr>
        <p:spPr>
          <a:xfrm>
            <a:off x="6284947" y="2103122"/>
            <a:ext cx="5181600" cy="2371744"/>
          </a:xfrm>
        </p:spPr>
        <p:txBody>
          <a:bodyPr>
            <a:normAutofit/>
          </a:bodyPr>
          <a:lstStyle/>
          <a:p>
            <a:r>
              <a:rPr lang="en-US" sz="2000" b="1" dirty="0">
                <a:latin typeface="Palatino Linotype" panose="02040502050505030304" pitchFamily="18" charset="0"/>
              </a:rPr>
              <a:t>Issue 2: I.C. 5-14-1.5-2.9</a:t>
            </a:r>
          </a:p>
          <a:p>
            <a:pPr marL="342900" indent="-342900">
              <a:buFont typeface="Arial" panose="020B0604020202020204" pitchFamily="34" charset="0"/>
              <a:buChar char="•"/>
            </a:pPr>
            <a:r>
              <a:rPr lang="en-US" sz="2000" dirty="0">
                <a:latin typeface="Palatino Linotype" panose="02040502050505030304" pitchFamily="18" charset="0"/>
              </a:rPr>
              <a:t>Law requires all Council meetings be livestreamed.</a:t>
            </a:r>
          </a:p>
          <a:p>
            <a:pPr marL="342900" indent="-342900">
              <a:buFont typeface="Arial" panose="020B0604020202020204" pitchFamily="34" charset="0"/>
              <a:buChar char="•"/>
            </a:pPr>
            <a:r>
              <a:rPr lang="en-US" sz="2000" u="sng" dirty="0">
                <a:latin typeface="Palatino Linotype" panose="02040502050505030304" pitchFamily="18" charset="0"/>
              </a:rPr>
              <a:t>None</a:t>
            </a:r>
            <a:r>
              <a:rPr lang="en-US" sz="2000" dirty="0">
                <a:latin typeface="Palatino Linotype" panose="02040502050505030304" pitchFamily="18" charset="0"/>
              </a:rPr>
              <a:t> of Council’s August 2026 workshops/public meetings were livestreamed.</a:t>
            </a:r>
          </a:p>
        </p:txBody>
      </p:sp>
      <p:sp>
        <p:nvSpPr>
          <p:cNvPr id="6" name="TextBox 5">
            <a:extLst>
              <a:ext uri="{FF2B5EF4-FFF2-40B4-BE49-F238E27FC236}">
                <a16:creationId xmlns:a16="http://schemas.microsoft.com/office/drawing/2014/main" id="{0AAC82CF-D73B-64A6-0C99-10BCF4652925}"/>
              </a:ext>
            </a:extLst>
          </p:cNvPr>
          <p:cNvSpPr txBox="1"/>
          <p:nvPr/>
        </p:nvSpPr>
        <p:spPr>
          <a:xfrm>
            <a:off x="1731981" y="5507915"/>
            <a:ext cx="7949901" cy="707886"/>
          </a:xfrm>
          <a:prstGeom prst="rect">
            <a:avLst/>
          </a:prstGeom>
          <a:noFill/>
        </p:spPr>
        <p:txBody>
          <a:bodyPr wrap="square" rtlCol="0">
            <a:spAutoFit/>
          </a:bodyPr>
          <a:lstStyle/>
          <a:p>
            <a:pPr algn="ctr"/>
            <a:r>
              <a:rPr lang="en-US" sz="2000" b="1" dirty="0">
                <a:solidFill>
                  <a:schemeClr val="bg2">
                    <a:lumMod val="25000"/>
                  </a:schemeClr>
                </a:solidFill>
                <a:latin typeface="Palatino Linotype" panose="02040502050505030304" pitchFamily="18" charset="0"/>
              </a:rPr>
              <a:t>Simple mistake? Perhaps. But then why lie about putting the notices in the newspaper?</a:t>
            </a:r>
          </a:p>
        </p:txBody>
      </p:sp>
    </p:spTree>
    <p:extLst>
      <p:ext uri="{BB962C8B-B14F-4D97-AF65-F5344CB8AC3E}">
        <p14:creationId xmlns:p14="http://schemas.microsoft.com/office/powerpoint/2010/main" val="30657868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55DDB-65FA-EB0A-98E0-670A6F831BA7}"/>
              </a:ext>
            </a:extLst>
          </p:cNvPr>
          <p:cNvSpPr>
            <a:spLocks noGrp="1"/>
          </p:cNvSpPr>
          <p:nvPr>
            <p:ph type="title"/>
          </p:nvPr>
        </p:nvSpPr>
        <p:spPr>
          <a:xfrm>
            <a:off x="731520" y="365759"/>
            <a:ext cx="10741152" cy="935915"/>
          </a:xfrm>
        </p:spPr>
        <p:txBody>
          <a:bodyPr>
            <a:normAutofit/>
          </a:bodyPr>
          <a:lstStyle/>
          <a:p>
            <a:pPr algn="ctr"/>
            <a:r>
              <a:rPr lang="en-US" sz="3600" dirty="0">
                <a:solidFill>
                  <a:schemeClr val="bg2">
                    <a:lumMod val="25000"/>
                  </a:schemeClr>
                </a:solidFill>
                <a:latin typeface="Palatino Linotype" panose="02040502050505030304" pitchFamily="18" charset="0"/>
              </a:rPr>
              <a:t>More open door law violations</a:t>
            </a:r>
          </a:p>
        </p:txBody>
      </p:sp>
      <p:sp>
        <p:nvSpPr>
          <p:cNvPr id="5" name="Content Placeholder 4">
            <a:extLst>
              <a:ext uri="{FF2B5EF4-FFF2-40B4-BE49-F238E27FC236}">
                <a16:creationId xmlns:a16="http://schemas.microsoft.com/office/drawing/2014/main" id="{7EFB92F4-3BD2-A198-FB8A-5343D44AF239}"/>
              </a:ext>
            </a:extLst>
          </p:cNvPr>
          <p:cNvSpPr>
            <a:spLocks noGrp="1"/>
          </p:cNvSpPr>
          <p:nvPr>
            <p:ph idx="1"/>
          </p:nvPr>
        </p:nvSpPr>
        <p:spPr>
          <a:xfrm>
            <a:off x="731520" y="1516828"/>
            <a:ext cx="10780776" cy="5341172"/>
          </a:xfrm>
        </p:spPr>
        <p:txBody>
          <a:bodyPr>
            <a:normAutofit/>
          </a:bodyPr>
          <a:lstStyle/>
          <a:p>
            <a:pPr lvl="0"/>
            <a:r>
              <a:rPr lang="en-US" sz="2000" b="1" dirty="0">
                <a:latin typeface="Palatino Linotype" panose="02040502050505030304" pitchFamily="18" charset="0"/>
              </a:rPr>
              <a:t>Issue #3: I.C. § 6-1.1-18-5</a:t>
            </a:r>
          </a:p>
          <a:p>
            <a:pPr algn="just"/>
            <a:r>
              <a:rPr lang="en-US" dirty="0"/>
              <a:t>(a) If the proper officers of a political subdivision desire to appropriate more money for a particular year than the amount prescribed in the budget for that year, </a:t>
            </a:r>
            <a:r>
              <a:rPr lang="en-US" u="sng" dirty="0"/>
              <a:t>they shall hold a public hearing</a:t>
            </a:r>
            <a:r>
              <a:rPr lang="en-US" dirty="0"/>
              <a:t> after submitting the following information regarding the proposed additional appropriation to the department's computer gateway:</a:t>
            </a:r>
          </a:p>
          <a:p>
            <a:pPr algn="just"/>
            <a:r>
              <a:rPr lang="en-US" dirty="0"/>
              <a:t>	(1) The amount of the additional appropriation.</a:t>
            </a:r>
          </a:p>
          <a:p>
            <a:pPr algn="just"/>
            <a:r>
              <a:rPr lang="en-US" dirty="0"/>
              <a:t>	(2) The name of the affected fund.</a:t>
            </a:r>
          </a:p>
          <a:p>
            <a:pPr algn="just"/>
            <a:r>
              <a:rPr lang="en-US" dirty="0"/>
              <a:t>	(3) The name and account number of the affected account.</a:t>
            </a:r>
          </a:p>
          <a:p>
            <a:pPr algn="just"/>
            <a:r>
              <a:rPr lang="en-US" dirty="0"/>
              <a:t>	(4) The date, time, and place at which the political subdivision or appropriate fiscal body will hold a public 	hearing on the proposed additional appropriation.</a:t>
            </a:r>
          </a:p>
          <a:p>
            <a:pPr lvl="0"/>
            <a:endParaRPr lang="en-US" sz="2000" b="1" dirty="0">
              <a:latin typeface="Palatino Linotype" panose="02040502050505030304" pitchFamily="18" charset="0"/>
            </a:endParaRPr>
          </a:p>
          <a:p>
            <a:pPr marL="342900" lvl="0" indent="-342900" algn="just">
              <a:buFont typeface="Arial" panose="020B0604020202020204" pitchFamily="34" charset="0"/>
              <a:buChar char="•"/>
            </a:pPr>
            <a:r>
              <a:rPr lang="en-US" sz="2000" dirty="0">
                <a:latin typeface="Palatino Linotype" panose="02040502050505030304" pitchFamily="18" charset="0"/>
              </a:rPr>
              <a:t>The Auditor did not advertise any public hearings held by Council on additional appropriations between January 2025 and August 2025.</a:t>
            </a:r>
          </a:p>
          <a:p>
            <a:pPr marL="342900" lvl="0" indent="-342900" algn="just">
              <a:buFont typeface="Arial" panose="020B0604020202020204" pitchFamily="34" charset="0"/>
              <a:buChar char="•"/>
            </a:pPr>
            <a:r>
              <a:rPr lang="en-US" sz="2000" i="1" dirty="0">
                <a:latin typeface="Palatino Linotype" panose="02040502050505030304" pitchFamily="18" charset="0"/>
              </a:rPr>
              <a:t>What was reported to DGLF? </a:t>
            </a:r>
          </a:p>
          <a:p>
            <a:endParaRPr lang="en-US" dirty="0"/>
          </a:p>
        </p:txBody>
      </p:sp>
    </p:spTree>
    <p:extLst>
      <p:ext uri="{BB962C8B-B14F-4D97-AF65-F5344CB8AC3E}">
        <p14:creationId xmlns:p14="http://schemas.microsoft.com/office/powerpoint/2010/main" val="1598014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C92AAA8A-5E4F-9D9C-75BD-1C2EC43821C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04850" y="441064"/>
            <a:ext cx="11064016" cy="6235044"/>
          </a:xfrm>
          <a:prstGeom prst="rect">
            <a:avLst/>
          </a:prstGeom>
        </p:spPr>
      </p:pic>
    </p:spTree>
    <p:extLst>
      <p:ext uri="{BB962C8B-B14F-4D97-AF65-F5344CB8AC3E}">
        <p14:creationId xmlns:p14="http://schemas.microsoft.com/office/powerpoint/2010/main" val="19737029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5DE71-2B28-8422-A6AE-37FE6739FA00}"/>
              </a:ext>
            </a:extLst>
          </p:cNvPr>
          <p:cNvSpPr>
            <a:spLocks noGrp="1"/>
          </p:cNvSpPr>
          <p:nvPr>
            <p:ph type="title"/>
          </p:nvPr>
        </p:nvSpPr>
        <p:spPr/>
        <p:txBody>
          <a:bodyPr/>
          <a:lstStyle/>
          <a:p>
            <a:pPr algn="ctr"/>
            <a:r>
              <a:rPr lang="en-US" dirty="0">
                <a:solidFill>
                  <a:schemeClr val="bg2">
                    <a:lumMod val="25000"/>
                  </a:schemeClr>
                </a:solidFill>
                <a:latin typeface="Palatino Linotype" panose="02040502050505030304" pitchFamily="18" charset="0"/>
              </a:rPr>
              <a:t>Why is this a big deal?</a:t>
            </a:r>
          </a:p>
        </p:txBody>
      </p:sp>
      <p:sp>
        <p:nvSpPr>
          <p:cNvPr id="3" name="Content Placeholder 2">
            <a:extLst>
              <a:ext uri="{FF2B5EF4-FFF2-40B4-BE49-F238E27FC236}">
                <a16:creationId xmlns:a16="http://schemas.microsoft.com/office/drawing/2014/main" id="{411D63E5-6B50-ACF8-E9CB-501EBA0DD0F5}"/>
              </a:ext>
            </a:extLst>
          </p:cNvPr>
          <p:cNvSpPr>
            <a:spLocks noGrp="1"/>
          </p:cNvSpPr>
          <p:nvPr>
            <p:ph idx="1"/>
          </p:nvPr>
        </p:nvSpPr>
        <p:spPr>
          <a:xfrm>
            <a:off x="731520" y="2097741"/>
            <a:ext cx="10780776" cy="4485938"/>
          </a:xfrm>
        </p:spPr>
        <p:txBody>
          <a:bodyPr>
            <a:normAutofit/>
          </a:bodyPr>
          <a:lstStyle/>
          <a:p>
            <a:r>
              <a:rPr lang="en-US" sz="2000" dirty="0">
                <a:latin typeface="Palatino Linotype" panose="02040502050505030304" pitchFamily="18" charset="0"/>
              </a:rPr>
              <a:t>Violates several laws: I.C. § 5-14-1.5-5; I.C. 5-14-1.5-2.9; and I.C. § 6-1.1-18-5</a:t>
            </a:r>
          </a:p>
          <a:p>
            <a:endParaRPr lang="en-US" sz="2000" dirty="0">
              <a:latin typeface="Palatino Linotype" panose="02040502050505030304" pitchFamily="18" charset="0"/>
            </a:endParaRPr>
          </a:p>
          <a:p>
            <a:r>
              <a:rPr lang="en-US" sz="2000" dirty="0">
                <a:latin typeface="Palatino Linotype" panose="02040502050505030304" pitchFamily="18" charset="0"/>
              </a:rPr>
              <a:t>She is the Clerk of the executive and fiscal bodies.</a:t>
            </a:r>
          </a:p>
          <a:p>
            <a:pPr marL="960120" lvl="1" indent="-457200">
              <a:buFont typeface="Goudy Old Style" panose="02020502050305020303" pitchFamily="18" charset="0"/>
              <a:buAutoNum type="arabicPeriod"/>
            </a:pPr>
            <a:r>
              <a:rPr lang="en-US" sz="2000" dirty="0">
                <a:latin typeface="Palatino Linotype" panose="02040502050505030304" pitchFamily="18" charset="0"/>
              </a:rPr>
              <a:t>Responsible for ensuring compliance with Open Door laws. </a:t>
            </a:r>
          </a:p>
          <a:p>
            <a:pPr marL="457200" indent="-457200">
              <a:buAutoNum type="arabicPeriod"/>
            </a:pPr>
            <a:endParaRPr lang="en-US" sz="2000" b="1" dirty="0">
              <a:latin typeface="Palatino Linotype" panose="02040502050505030304" pitchFamily="18" charset="0"/>
            </a:endParaRPr>
          </a:p>
          <a:p>
            <a:pPr algn="just"/>
            <a:r>
              <a:rPr lang="en-US" sz="2000" dirty="0">
                <a:latin typeface="Palatino Linotype" panose="02040502050505030304" pitchFamily="18" charset="0"/>
              </a:rPr>
              <a:t>These are direct examples of her failure to perform an act required by law (i.e. it’s nonfeasance).</a:t>
            </a:r>
          </a:p>
          <a:p>
            <a:pPr algn="just"/>
            <a:endParaRPr lang="en-US" sz="2000" dirty="0">
              <a:latin typeface="Palatino Linotype" panose="02040502050505030304" pitchFamily="18" charset="0"/>
            </a:endParaRPr>
          </a:p>
          <a:p>
            <a:pPr algn="just"/>
            <a:r>
              <a:rPr lang="en-US" sz="2000" dirty="0">
                <a:latin typeface="Palatino Linotype" panose="02040502050505030304" pitchFamily="18" charset="0"/>
              </a:rPr>
              <a:t>Researching whether misrepresented anything to DLGF.</a:t>
            </a:r>
          </a:p>
        </p:txBody>
      </p:sp>
    </p:spTree>
    <p:extLst>
      <p:ext uri="{BB962C8B-B14F-4D97-AF65-F5344CB8AC3E}">
        <p14:creationId xmlns:p14="http://schemas.microsoft.com/office/powerpoint/2010/main" val="22244050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B7EA9-EF20-5147-C8E3-E3FE543FC722}"/>
              </a:ext>
            </a:extLst>
          </p:cNvPr>
          <p:cNvSpPr>
            <a:spLocks noGrp="1"/>
          </p:cNvSpPr>
          <p:nvPr>
            <p:ph type="title"/>
          </p:nvPr>
        </p:nvSpPr>
        <p:spPr>
          <a:xfrm>
            <a:off x="731520" y="656216"/>
            <a:ext cx="10741152" cy="957431"/>
          </a:xfrm>
        </p:spPr>
        <p:txBody>
          <a:bodyPr>
            <a:noAutofit/>
          </a:bodyPr>
          <a:lstStyle/>
          <a:p>
            <a:pPr algn="ctr"/>
            <a:r>
              <a:rPr lang="en-US" sz="3200" b="1" u="sng" dirty="0">
                <a:solidFill>
                  <a:schemeClr val="bg2">
                    <a:lumMod val="25000"/>
                  </a:schemeClr>
                </a:solidFill>
                <a:latin typeface="Palatino Linotype" panose="02040502050505030304" pitchFamily="18" charset="0"/>
              </a:rPr>
              <a:t>Signed A Contract Without Following Legal Process</a:t>
            </a:r>
            <a:endParaRPr lang="en-US" sz="3200" dirty="0">
              <a:solidFill>
                <a:schemeClr val="bg2">
                  <a:lumMod val="25000"/>
                </a:schemeClr>
              </a:solidFill>
              <a:latin typeface="Palatino Linotype" panose="02040502050505030304" pitchFamily="18" charset="0"/>
            </a:endParaRPr>
          </a:p>
        </p:txBody>
      </p:sp>
      <p:pic>
        <p:nvPicPr>
          <p:cNvPr id="9" name="Content Placeholder 8">
            <a:extLst>
              <a:ext uri="{FF2B5EF4-FFF2-40B4-BE49-F238E27FC236}">
                <a16:creationId xmlns:a16="http://schemas.microsoft.com/office/drawing/2014/main" id="{76A769E5-06C7-D0E9-6466-6E259AC393AA}"/>
              </a:ext>
            </a:extLst>
          </p:cNvPr>
          <p:cNvPicPr>
            <a:picLocks noGrp="1" noChangeAspect="1"/>
          </p:cNvPicPr>
          <p:nvPr>
            <p:ph sz="quarter" idx="15"/>
          </p:nvPr>
        </p:nvPicPr>
        <p:blipFill>
          <a:blip r:embed="rId2">
            <a:extLst>
              <a:ext uri="{28A0092B-C50C-407E-A947-70E740481C1C}">
                <a14:useLocalDpi xmlns:a14="http://schemas.microsoft.com/office/drawing/2010/main" val="0"/>
              </a:ext>
            </a:extLst>
          </a:blip>
          <a:stretch>
            <a:fillRect/>
          </a:stretch>
        </p:blipFill>
        <p:spPr>
          <a:xfrm>
            <a:off x="382955" y="2662954"/>
            <a:ext cx="5439896" cy="3033935"/>
          </a:xfrm>
          <a:prstGeom prst="rect">
            <a:avLst/>
          </a:prstGeom>
        </p:spPr>
      </p:pic>
      <p:pic>
        <p:nvPicPr>
          <p:cNvPr id="11" name="Content Placeholder 10">
            <a:extLst>
              <a:ext uri="{FF2B5EF4-FFF2-40B4-BE49-F238E27FC236}">
                <a16:creationId xmlns:a16="http://schemas.microsoft.com/office/drawing/2014/main" id="{6CE9857F-B52E-5EBD-A96C-FDFE2C1B0852}"/>
              </a:ext>
            </a:extLst>
          </p:cNvPr>
          <p:cNvPicPr>
            <a:picLocks noGrp="1" noChangeAspect="1"/>
          </p:cNvPicPr>
          <p:nvPr>
            <p:ph sz="quarter" idx="16"/>
          </p:nvPr>
        </p:nvPicPr>
        <p:blipFill>
          <a:blip r:embed="rId3">
            <a:extLst>
              <a:ext uri="{28A0092B-C50C-407E-A947-70E740481C1C}">
                <a14:useLocalDpi xmlns:a14="http://schemas.microsoft.com/office/drawing/2010/main" val="0"/>
              </a:ext>
            </a:extLst>
          </a:blip>
          <a:stretch>
            <a:fillRect/>
          </a:stretch>
        </p:blipFill>
        <p:spPr>
          <a:xfrm>
            <a:off x="6369152" y="2258646"/>
            <a:ext cx="5550321" cy="4248517"/>
          </a:xfrm>
          <a:prstGeom prst="rect">
            <a:avLst/>
          </a:prstGeom>
        </p:spPr>
      </p:pic>
    </p:spTree>
    <p:extLst>
      <p:ext uri="{BB962C8B-B14F-4D97-AF65-F5344CB8AC3E}">
        <p14:creationId xmlns:p14="http://schemas.microsoft.com/office/powerpoint/2010/main" val="3248842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32C7F6F4-3253-6861-869E-AD8CA90EB4AD}"/>
              </a:ext>
            </a:extLst>
          </p:cNvPr>
          <p:cNvSpPr>
            <a:spLocks noGrp="1"/>
          </p:cNvSpPr>
          <p:nvPr>
            <p:ph type="title"/>
          </p:nvPr>
        </p:nvSpPr>
        <p:spPr/>
        <p:txBody>
          <a:bodyPr anchor="b">
            <a:normAutofit/>
          </a:bodyPr>
          <a:lstStyle/>
          <a:p>
            <a:pPr algn="ctr"/>
            <a:r>
              <a:rPr lang="en-US" dirty="0">
                <a:solidFill>
                  <a:schemeClr val="bg2">
                    <a:lumMod val="25000"/>
                  </a:schemeClr>
                </a:solidFill>
                <a:latin typeface="Palatino Linotype" panose="02040502050505030304" pitchFamily="18" charset="0"/>
              </a:rPr>
              <a:t>Why is this a big deal?</a:t>
            </a:r>
          </a:p>
        </p:txBody>
      </p:sp>
      <p:graphicFrame>
        <p:nvGraphicFramePr>
          <p:cNvPr id="10" name="Text Placeholder 2">
            <a:extLst>
              <a:ext uri="{FF2B5EF4-FFF2-40B4-BE49-F238E27FC236}">
                <a16:creationId xmlns:a16="http://schemas.microsoft.com/office/drawing/2014/main" id="{B8F743EF-4863-7586-952C-DF416C2E3920}"/>
              </a:ext>
            </a:extLst>
          </p:cNvPr>
          <p:cNvGraphicFramePr>
            <a:graphicFrameLocks noGrp="1"/>
          </p:cNvGraphicFramePr>
          <p:nvPr>
            <p:ph sz="quarter" idx="13"/>
            <p:extLst>
              <p:ext uri="{D42A27DB-BD31-4B8C-83A1-F6EECF244321}">
                <p14:modId xmlns:p14="http://schemas.microsoft.com/office/powerpoint/2010/main" val="3426125512"/>
              </p:ext>
              <p:ext uri="{E7BDC344-281C-4309-B0C6-D0EE65EED2A8}">
                <p202:designPr xmlns:p202="http://schemas.microsoft.com/office/powerpoint/2020/02/main">
                  <p202:designTagLst>
                    <p202:designTag name="ARCH:1:CLS" val="InformationBlock"/>
                    <p202:designTag name="ARCH:1:VSVAR" val="TitledTextBox"/>
                  </p202:designTagLst>
                </p202:designPr>
              </p:ext>
            </p:extLst>
          </p:nvPr>
        </p:nvGraphicFramePr>
        <p:xfrm>
          <a:off x="731519" y="2301836"/>
          <a:ext cx="10968111" cy="41904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xtBox 7">
            <a:extLst>
              <a:ext uri="{FF2B5EF4-FFF2-40B4-BE49-F238E27FC236}">
                <a16:creationId xmlns:a16="http://schemas.microsoft.com/office/drawing/2014/main" id="{A55CC40D-829F-E460-0619-40F5EC7FF198}"/>
              </a:ext>
            </a:extLst>
          </p:cNvPr>
          <p:cNvSpPr txBox="1"/>
          <p:nvPr/>
        </p:nvSpPr>
        <p:spPr>
          <a:xfrm>
            <a:off x="4797910" y="2807746"/>
            <a:ext cx="3076687" cy="4524315"/>
          </a:xfrm>
          <a:prstGeom prst="rect">
            <a:avLst/>
          </a:prstGeom>
          <a:noFill/>
        </p:spPr>
        <p:txBody>
          <a:bodyPr wrap="square" rtlCol="0">
            <a:spAutoFit/>
          </a:bodyPr>
          <a:lstStyle/>
          <a:p>
            <a:r>
              <a:rPr lang="en-US" dirty="0">
                <a:latin typeface="Palatino Linotype" panose="02040502050505030304" pitchFamily="18" charset="0"/>
              </a:rPr>
              <a:t>Paragraph H represents that the individual signing it has the authority to sign it and obtained all necessary approvals.</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28613038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D84D03-2943-676C-A158-ABD89672A5F1}"/>
              </a:ext>
            </a:extLst>
          </p:cNvPr>
          <p:cNvSpPr>
            <a:spLocks noGrp="1"/>
          </p:cNvSpPr>
          <p:nvPr>
            <p:ph type="ctrTitle"/>
          </p:nvPr>
        </p:nvSpPr>
        <p:spPr>
          <a:xfrm>
            <a:off x="320040" y="333488"/>
            <a:ext cx="11719560" cy="1065006"/>
          </a:xfrm>
        </p:spPr>
        <p:txBody>
          <a:bodyPr>
            <a:normAutofit/>
          </a:bodyPr>
          <a:lstStyle/>
          <a:p>
            <a:pPr algn="ctr"/>
            <a:r>
              <a:rPr lang="en-US" sz="3200" b="1" u="sng" dirty="0">
                <a:solidFill>
                  <a:schemeClr val="tx2">
                    <a:lumMod val="25000"/>
                  </a:schemeClr>
                </a:solidFill>
                <a:latin typeface="Palatino Linotype" panose="02040502050505030304" pitchFamily="18" charset="0"/>
              </a:rPr>
              <a:t>Additionals/Reappropriations Without Council Approval</a:t>
            </a:r>
            <a:endParaRPr lang="en-US" sz="3200" dirty="0">
              <a:solidFill>
                <a:schemeClr val="tx2">
                  <a:lumMod val="25000"/>
                </a:schemeClr>
              </a:solidFill>
              <a:latin typeface="Palatino Linotype" panose="02040502050505030304" pitchFamily="18" charset="0"/>
            </a:endParaRPr>
          </a:p>
        </p:txBody>
      </p:sp>
      <p:sp>
        <p:nvSpPr>
          <p:cNvPr id="3" name="Subtitle 2">
            <a:extLst>
              <a:ext uri="{FF2B5EF4-FFF2-40B4-BE49-F238E27FC236}">
                <a16:creationId xmlns:a16="http://schemas.microsoft.com/office/drawing/2014/main" id="{651AEDFF-BB89-6673-C2A5-A7AA1924605F}"/>
              </a:ext>
            </a:extLst>
          </p:cNvPr>
          <p:cNvSpPr>
            <a:spLocks noGrp="1"/>
          </p:cNvSpPr>
          <p:nvPr>
            <p:ph type="subTitle" idx="1"/>
          </p:nvPr>
        </p:nvSpPr>
        <p:spPr>
          <a:xfrm>
            <a:off x="320039" y="2216074"/>
            <a:ext cx="11515277" cy="4012603"/>
          </a:xfrm>
        </p:spPr>
        <p:txBody>
          <a:bodyPr>
            <a:normAutofit fontScale="77500" lnSpcReduction="20000"/>
          </a:bodyPr>
          <a:lstStyle/>
          <a:p>
            <a:pPr marL="342900" indent="-342900" algn="just">
              <a:buFont typeface="Arial" panose="020B0604020202020204" pitchFamily="34" charset="0"/>
              <a:buChar char="•"/>
            </a:pPr>
            <a:r>
              <a:rPr lang="en-US" sz="2900" dirty="0">
                <a:latin typeface="Palatino Linotype" panose="02040502050505030304" pitchFamily="18" charset="0"/>
              </a:rPr>
              <a:t>Impossible to know full scope without an in-depth evaluation of records</a:t>
            </a:r>
          </a:p>
          <a:p>
            <a:pPr marL="342900" indent="-342900" algn="just">
              <a:buFont typeface="Arial" panose="020B0604020202020204" pitchFamily="34" charset="0"/>
              <a:buChar char="•"/>
            </a:pPr>
            <a:r>
              <a:rPr lang="en-US" sz="2900" dirty="0">
                <a:latin typeface="Palatino Linotype" panose="02040502050505030304" pitchFamily="18" charset="0"/>
              </a:rPr>
              <a:t>Money moved year-end without notice, public hearing, or Council approval</a:t>
            </a:r>
          </a:p>
          <a:p>
            <a:pPr marL="342900" indent="-342900" algn="just">
              <a:buFont typeface="Arial" panose="020B0604020202020204" pitchFamily="34" charset="0"/>
              <a:buChar char="•"/>
            </a:pPr>
            <a:r>
              <a:rPr lang="en-US" sz="2900" dirty="0">
                <a:latin typeface="Palatino Linotype" panose="02040502050505030304" pitchFamily="18" charset="0"/>
              </a:rPr>
              <a:t>Money moved throughout the year without notice, public hearing or Council approval</a:t>
            </a:r>
          </a:p>
          <a:p>
            <a:pPr marL="845820" lvl="1" indent="-342900" algn="just">
              <a:buFont typeface="Arial" panose="020B0604020202020204" pitchFamily="34" charset="0"/>
              <a:buChar char="•"/>
            </a:pPr>
            <a:r>
              <a:rPr lang="en-US" sz="2900" dirty="0">
                <a:latin typeface="Palatino Linotype" panose="02040502050505030304" pitchFamily="18" charset="0"/>
              </a:rPr>
              <a:t>March 11, 2025 meeting</a:t>
            </a:r>
          </a:p>
          <a:p>
            <a:pPr marL="1165860" lvl="2" indent="-342900" algn="just"/>
            <a:r>
              <a:rPr lang="en-US" sz="2900" dirty="0">
                <a:latin typeface="Palatino Linotype" panose="02040502050505030304" pitchFamily="18" charset="0"/>
              </a:rPr>
              <a:t>2 additional requests on agenda (not advertised)</a:t>
            </a:r>
          </a:p>
          <a:p>
            <a:pPr marL="1440180" lvl="3" indent="-342900" algn="just"/>
            <a:r>
              <a:rPr lang="en-US" sz="2900" dirty="0">
                <a:latin typeface="Palatino Linotype" panose="02040502050505030304" pitchFamily="18" charset="0"/>
              </a:rPr>
              <a:t>Sheriff/Misdemeanant = $45,000</a:t>
            </a:r>
          </a:p>
          <a:p>
            <a:pPr marL="1440180" lvl="3" indent="-342900" algn="just"/>
            <a:r>
              <a:rPr lang="en-US" sz="2900" dirty="0">
                <a:latin typeface="Palatino Linotype" panose="02040502050505030304" pitchFamily="18" charset="0"/>
              </a:rPr>
              <a:t>Highway/Local Road &amp; Bridge = $48,862.35, $194,388.73, and $724,278.88</a:t>
            </a:r>
          </a:p>
          <a:p>
            <a:pPr marL="1165860" lvl="2" indent="-342900" algn="just"/>
            <a:r>
              <a:rPr lang="en-US" sz="2900" dirty="0">
                <a:latin typeface="Palatino Linotype" panose="02040502050505030304" pitchFamily="18" charset="0"/>
              </a:rPr>
              <a:t>Ledger identifies “</a:t>
            </a:r>
            <a:r>
              <a:rPr lang="en-US" sz="2900" dirty="0" err="1">
                <a:latin typeface="Palatino Linotype" panose="02040502050505030304" pitchFamily="18" charset="0"/>
              </a:rPr>
              <a:t>Addt’l</a:t>
            </a:r>
            <a:r>
              <a:rPr lang="en-US" sz="2900" dirty="0">
                <a:latin typeface="Palatino Linotype" panose="02040502050505030304" pitchFamily="18" charset="0"/>
              </a:rPr>
              <a:t> Per Council” on 3/11/25 = not approved by Council </a:t>
            </a:r>
          </a:p>
          <a:p>
            <a:pPr marL="1440180" lvl="3" indent="-342900" algn="just"/>
            <a:r>
              <a:rPr lang="en-US" sz="2900" dirty="0">
                <a:latin typeface="Palatino Linotype" panose="02040502050505030304" pitchFamily="18" charset="0"/>
              </a:rPr>
              <a:t>$20,017.96 and $95,395.53</a:t>
            </a:r>
          </a:p>
          <a:p>
            <a:pPr marL="845820" lvl="1" indent="-342900">
              <a:buFont typeface="Arial" panose="020B0604020202020204" pitchFamily="34" charset="0"/>
              <a:buChar char="•"/>
            </a:pPr>
            <a:endParaRPr lang="en-US" sz="1800" dirty="0">
              <a:latin typeface="Palatino Linotype" panose="02040502050505030304" pitchFamily="18" charset="0"/>
            </a:endParaRPr>
          </a:p>
          <a:p>
            <a:pPr marL="342900" indent="-342900">
              <a:buFont typeface="Arial" panose="020B0604020202020204" pitchFamily="34" charset="0"/>
              <a:buChar char="•"/>
            </a:pPr>
            <a:endParaRPr lang="en-US" sz="2000" dirty="0">
              <a:latin typeface="Palatino Linotype" panose="02040502050505030304" pitchFamily="18" charset="0"/>
            </a:endParaRPr>
          </a:p>
          <a:p>
            <a:endParaRPr lang="en-US" dirty="0"/>
          </a:p>
        </p:txBody>
      </p:sp>
    </p:spTree>
    <p:extLst>
      <p:ext uri="{BB962C8B-B14F-4D97-AF65-F5344CB8AC3E}">
        <p14:creationId xmlns:p14="http://schemas.microsoft.com/office/powerpoint/2010/main" val="38733926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55586-146E-65E1-D122-5146DBCD1ACF}"/>
              </a:ext>
            </a:extLst>
          </p:cNvPr>
          <p:cNvSpPr>
            <a:spLocks noGrp="1"/>
          </p:cNvSpPr>
          <p:nvPr>
            <p:ph type="ctrTitle"/>
          </p:nvPr>
        </p:nvSpPr>
        <p:spPr>
          <a:xfrm>
            <a:off x="320040" y="290457"/>
            <a:ext cx="11871960" cy="587368"/>
          </a:xfrm>
        </p:spPr>
        <p:txBody>
          <a:bodyPr>
            <a:normAutofit/>
          </a:bodyPr>
          <a:lstStyle/>
          <a:p>
            <a:pPr algn="ctr"/>
            <a:r>
              <a:rPr lang="en-US" sz="3600" b="1" dirty="0">
                <a:solidFill>
                  <a:schemeClr val="tx2">
                    <a:lumMod val="25000"/>
                  </a:schemeClr>
                </a:solidFill>
                <a:latin typeface="Palatino Linotype" panose="02040502050505030304" pitchFamily="18" charset="0"/>
              </a:rPr>
              <a:t>Why is this a big deal?</a:t>
            </a:r>
            <a:endParaRPr lang="en-US" sz="3600" dirty="0"/>
          </a:p>
        </p:txBody>
      </p:sp>
      <p:sp>
        <p:nvSpPr>
          <p:cNvPr id="3" name="Subtitle 2">
            <a:extLst>
              <a:ext uri="{FF2B5EF4-FFF2-40B4-BE49-F238E27FC236}">
                <a16:creationId xmlns:a16="http://schemas.microsoft.com/office/drawing/2014/main" id="{92B4AFCD-6CCA-79EF-BF50-E32E3FB8F1A5}"/>
              </a:ext>
            </a:extLst>
          </p:cNvPr>
          <p:cNvSpPr>
            <a:spLocks noGrp="1"/>
          </p:cNvSpPr>
          <p:nvPr>
            <p:ph type="subTitle" idx="1"/>
          </p:nvPr>
        </p:nvSpPr>
        <p:spPr>
          <a:xfrm>
            <a:off x="320039" y="1118795"/>
            <a:ext cx="11515277" cy="5335792"/>
          </a:xfrm>
        </p:spPr>
        <p:txBody>
          <a:bodyPr>
            <a:normAutofit lnSpcReduction="10000"/>
          </a:bodyPr>
          <a:lstStyle/>
          <a:p>
            <a:r>
              <a:rPr lang="en-US" sz="2000" b="1" dirty="0">
                <a:latin typeface="Palatino Linotype" panose="02040502050505030304" pitchFamily="18" charset="0"/>
              </a:rPr>
              <a:t>Because it violates the law.</a:t>
            </a:r>
          </a:p>
          <a:p>
            <a:endParaRPr lang="en-US" sz="2200" dirty="0">
              <a:latin typeface="Palatino Linotype" panose="02040502050505030304" pitchFamily="18" charset="0"/>
            </a:endParaRPr>
          </a:p>
          <a:p>
            <a:pPr algn="just"/>
            <a:r>
              <a:rPr lang="en-US" sz="2200" b="1" dirty="0">
                <a:latin typeface="Palatino Linotype" panose="02040502050505030304" pitchFamily="18" charset="0"/>
              </a:rPr>
              <a:t>IC 36-2-9-14 Drawing of warrants; necessity of appropriation; violation; offense</a:t>
            </a:r>
          </a:p>
          <a:p>
            <a:pPr algn="just"/>
            <a:r>
              <a:rPr lang="en-US" sz="2200" dirty="0">
                <a:latin typeface="Palatino Linotype" panose="02040502050505030304" pitchFamily="18" charset="0"/>
              </a:rPr>
              <a:t>(c) A warrant may be drawn on a county treasury only if the county fiscal body has made an appropriation for the money for the calendar year in which the warrant is drawn and that appropriation has not been exhausted.</a:t>
            </a:r>
          </a:p>
          <a:p>
            <a:pPr algn="just"/>
            <a:r>
              <a:rPr lang="en-US" sz="2200" dirty="0">
                <a:latin typeface="Palatino Linotype" panose="02040502050505030304" pitchFamily="18" charset="0"/>
              </a:rPr>
              <a:t>(e) An auditor who knowingly violates this section commits a Class A misdemeanor.</a:t>
            </a:r>
          </a:p>
          <a:p>
            <a:pPr algn="just"/>
            <a:endParaRPr lang="en-US" sz="2200" dirty="0">
              <a:latin typeface="Palatino Linotype" panose="02040502050505030304" pitchFamily="18" charset="0"/>
            </a:endParaRPr>
          </a:p>
          <a:p>
            <a:pPr algn="just"/>
            <a:endParaRPr lang="en-US" sz="2200" dirty="0">
              <a:latin typeface="Palatino Linotype" panose="02040502050505030304" pitchFamily="18" charset="0"/>
            </a:endParaRPr>
          </a:p>
          <a:p>
            <a:pPr marL="342900" indent="-342900" algn="just">
              <a:buFont typeface="Arial" panose="020B0604020202020204" pitchFamily="34" charset="0"/>
              <a:buChar char="•"/>
            </a:pPr>
            <a:r>
              <a:rPr lang="en-US" sz="2200" dirty="0">
                <a:solidFill>
                  <a:schemeClr val="tx2">
                    <a:lumMod val="25000"/>
                  </a:schemeClr>
                </a:solidFill>
                <a:latin typeface="Palatino Linotype" panose="02040502050505030304" pitchFamily="18" charset="0"/>
              </a:rPr>
              <a:t>Intentional deception? Auditor has represented on the County’s ledgers that an additional appropriation was done “per Council,” when in fact, Council never considered or approved the request.  </a:t>
            </a:r>
          </a:p>
          <a:p>
            <a:endParaRPr lang="en-US" dirty="0"/>
          </a:p>
        </p:txBody>
      </p:sp>
    </p:spTree>
    <p:extLst>
      <p:ext uri="{BB962C8B-B14F-4D97-AF65-F5344CB8AC3E}">
        <p14:creationId xmlns:p14="http://schemas.microsoft.com/office/powerpoint/2010/main" val="11800572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CBB92-49D3-2B3D-AD48-DC04A3B57D3A}"/>
              </a:ext>
            </a:extLst>
          </p:cNvPr>
          <p:cNvSpPr>
            <a:spLocks noGrp="1"/>
          </p:cNvSpPr>
          <p:nvPr>
            <p:ph type="ctrTitle"/>
          </p:nvPr>
        </p:nvSpPr>
        <p:spPr>
          <a:xfrm>
            <a:off x="320040" y="758952"/>
            <a:ext cx="11592560" cy="4087368"/>
          </a:xfrm>
        </p:spPr>
        <p:txBody>
          <a:bodyPr>
            <a:normAutofit/>
          </a:bodyPr>
          <a:lstStyle/>
          <a:p>
            <a:pPr algn="ctr"/>
            <a:r>
              <a:rPr lang="en-US" sz="3200" b="1" u="sng" dirty="0">
                <a:solidFill>
                  <a:schemeClr val="tx2">
                    <a:lumMod val="25000"/>
                  </a:schemeClr>
                </a:solidFill>
                <a:latin typeface="Palatino Linotype" panose="02040502050505030304" pitchFamily="18" charset="0"/>
              </a:rPr>
              <a:t>Failure to Pay Federal Wage/Social Security Withholdings</a:t>
            </a:r>
            <a:endParaRPr lang="en-US" sz="3200" dirty="0">
              <a:solidFill>
                <a:schemeClr val="tx2">
                  <a:lumMod val="25000"/>
                </a:schemeClr>
              </a:solidFill>
              <a:latin typeface="Palatino Linotype" panose="02040502050505030304" pitchFamily="18" charset="0"/>
            </a:endParaRPr>
          </a:p>
        </p:txBody>
      </p:sp>
      <p:sp>
        <p:nvSpPr>
          <p:cNvPr id="3" name="Subtitle 2">
            <a:extLst>
              <a:ext uri="{FF2B5EF4-FFF2-40B4-BE49-F238E27FC236}">
                <a16:creationId xmlns:a16="http://schemas.microsoft.com/office/drawing/2014/main" id="{219F8193-829F-E4CF-7176-DA87E9FC4637}"/>
              </a:ext>
            </a:extLst>
          </p:cNvPr>
          <p:cNvSpPr>
            <a:spLocks noGrp="1"/>
          </p:cNvSpPr>
          <p:nvPr>
            <p:ph type="subTitle" idx="1"/>
          </p:nvPr>
        </p:nvSpPr>
        <p:spPr>
          <a:xfrm>
            <a:off x="320039" y="2011680"/>
            <a:ext cx="11515277" cy="3968496"/>
          </a:xfrm>
        </p:spPr>
        <p:txBody>
          <a:bodyPr>
            <a:normAutofit/>
          </a:bodyPr>
          <a:lstStyle/>
          <a:p>
            <a:pPr lvl="0"/>
            <a:r>
              <a:rPr lang="en-US" sz="2000" dirty="0">
                <a:latin typeface="Palatino Linotype" panose="02040502050505030304" pitchFamily="18" charset="0"/>
              </a:rPr>
              <a:t>Did not remit payroll withholdings to the IRS. </a:t>
            </a:r>
          </a:p>
          <a:p>
            <a:pPr lvl="1"/>
            <a:r>
              <a:rPr lang="en-US" sz="2000" i="0" dirty="0">
                <a:latin typeface="Palatino Linotype" panose="02040502050505030304" pitchFamily="18" charset="0"/>
              </a:rPr>
              <a:t>From the time she took office in March 2020 to January 2024, the Auditor missed timely filing several Employer’s Quarterly Federal Tax Returns (Form 941) with the IRS.</a:t>
            </a:r>
          </a:p>
          <a:p>
            <a:pPr marL="274320" lvl="1" indent="0">
              <a:buNone/>
            </a:pPr>
            <a:endParaRPr lang="en-US" sz="2000" i="0" dirty="0">
              <a:latin typeface="Palatino Linotype" panose="02040502050505030304" pitchFamily="18" charset="0"/>
            </a:endParaRPr>
          </a:p>
          <a:p>
            <a:pPr lvl="1"/>
            <a:r>
              <a:rPr lang="en-US" sz="2000" i="0" dirty="0">
                <a:latin typeface="Palatino Linotype" panose="02040502050505030304" pitchFamily="18" charset="0"/>
              </a:rPr>
              <a:t>On January 30, 2024, the Auditor finally paid back taxes owed, plus penalties and interest that had accrued, to the IRS in the total amount of approximately </a:t>
            </a:r>
            <a:r>
              <a:rPr lang="en-US" sz="2000" i="0" dirty="0">
                <a:solidFill>
                  <a:schemeClr val="tx2">
                    <a:lumMod val="25000"/>
                  </a:schemeClr>
                </a:solidFill>
                <a:latin typeface="Palatino Linotype" panose="02040502050505030304" pitchFamily="18" charset="0"/>
              </a:rPr>
              <a:t>$148,026.03</a:t>
            </a:r>
            <a:r>
              <a:rPr lang="en-US" sz="2000" i="0" dirty="0">
                <a:latin typeface="Palatino Linotype" panose="02040502050505030304" pitchFamily="18" charset="0"/>
              </a:rPr>
              <a:t>.</a:t>
            </a:r>
          </a:p>
          <a:p>
            <a:pPr lvl="1"/>
            <a:endParaRPr lang="en-US" sz="2000" i="0" dirty="0">
              <a:latin typeface="Palatino Linotype" panose="02040502050505030304" pitchFamily="18" charset="0"/>
            </a:endParaRPr>
          </a:p>
          <a:p>
            <a:pPr lvl="2"/>
            <a:r>
              <a:rPr lang="en-US" sz="2000" dirty="0">
                <a:latin typeface="Palatino Linotype" panose="02040502050505030304" pitchFamily="18" charset="0"/>
              </a:rPr>
              <a:t>That payment was made from an “unappropriated line” in Fund 5353.</a:t>
            </a:r>
          </a:p>
          <a:p>
            <a:endParaRPr lang="en-US" dirty="0"/>
          </a:p>
        </p:txBody>
      </p:sp>
    </p:spTree>
    <p:extLst>
      <p:ext uri="{BB962C8B-B14F-4D97-AF65-F5344CB8AC3E}">
        <p14:creationId xmlns:p14="http://schemas.microsoft.com/office/powerpoint/2010/main" val="921341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764CE-DC52-AEF9-6505-6D5CF4EA14D2}"/>
              </a:ext>
            </a:extLst>
          </p:cNvPr>
          <p:cNvSpPr>
            <a:spLocks noGrp="1"/>
          </p:cNvSpPr>
          <p:nvPr>
            <p:ph type="ctrTitle"/>
          </p:nvPr>
        </p:nvSpPr>
        <p:spPr>
          <a:xfrm>
            <a:off x="320040" y="434898"/>
            <a:ext cx="11871960" cy="576073"/>
          </a:xfrm>
        </p:spPr>
        <p:txBody>
          <a:bodyPr>
            <a:normAutofit fontScale="90000"/>
          </a:bodyPr>
          <a:lstStyle/>
          <a:p>
            <a:pPr algn="ctr"/>
            <a:r>
              <a:rPr lang="en-US" sz="3600" dirty="0">
                <a:solidFill>
                  <a:schemeClr val="tx2">
                    <a:lumMod val="25000"/>
                  </a:schemeClr>
                </a:solidFill>
                <a:latin typeface="Palatino Linotype" panose="02040502050505030304" pitchFamily="18" charset="0"/>
              </a:rPr>
              <a:t>Fund 5353</a:t>
            </a:r>
          </a:p>
        </p:txBody>
      </p:sp>
      <p:sp>
        <p:nvSpPr>
          <p:cNvPr id="3" name="Subtitle 2">
            <a:extLst>
              <a:ext uri="{FF2B5EF4-FFF2-40B4-BE49-F238E27FC236}">
                <a16:creationId xmlns:a16="http://schemas.microsoft.com/office/drawing/2014/main" id="{A7C29205-7F53-FACC-7E62-4D7FF233D1C6}"/>
              </a:ext>
            </a:extLst>
          </p:cNvPr>
          <p:cNvSpPr>
            <a:spLocks noGrp="1"/>
          </p:cNvSpPr>
          <p:nvPr>
            <p:ph type="subTitle" idx="1"/>
          </p:nvPr>
        </p:nvSpPr>
        <p:spPr>
          <a:xfrm>
            <a:off x="320039" y="914400"/>
            <a:ext cx="11515277" cy="5065776"/>
          </a:xfrm>
        </p:spPr>
        <p:txBody>
          <a:bodyPr/>
          <a:lstStyle/>
          <a:p>
            <a:endParaRPr lang="en-US" dirty="0"/>
          </a:p>
        </p:txBody>
      </p:sp>
      <p:pic>
        <p:nvPicPr>
          <p:cNvPr id="5" name="Picture 4">
            <a:extLst>
              <a:ext uri="{FF2B5EF4-FFF2-40B4-BE49-F238E27FC236}">
                <a16:creationId xmlns:a16="http://schemas.microsoft.com/office/drawing/2014/main" id="{73AE5B09-B438-6B50-F52D-C3A2A3AF5F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038" y="1010970"/>
            <a:ext cx="11515277" cy="5679761"/>
          </a:xfrm>
          <a:prstGeom prst="rect">
            <a:avLst/>
          </a:prstGeom>
        </p:spPr>
      </p:pic>
    </p:spTree>
    <p:extLst>
      <p:ext uri="{BB962C8B-B14F-4D97-AF65-F5344CB8AC3E}">
        <p14:creationId xmlns:p14="http://schemas.microsoft.com/office/powerpoint/2010/main" val="6595370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CE39B-BC25-5FAE-6418-CBE035E15A8E}"/>
              </a:ext>
            </a:extLst>
          </p:cNvPr>
          <p:cNvSpPr>
            <a:spLocks noGrp="1"/>
          </p:cNvSpPr>
          <p:nvPr>
            <p:ph type="ctrTitle"/>
          </p:nvPr>
        </p:nvSpPr>
        <p:spPr>
          <a:xfrm>
            <a:off x="320040" y="758952"/>
            <a:ext cx="11750040" cy="576072"/>
          </a:xfrm>
        </p:spPr>
        <p:txBody>
          <a:bodyPr>
            <a:noAutofit/>
          </a:bodyPr>
          <a:lstStyle/>
          <a:p>
            <a:pPr algn="ctr"/>
            <a:r>
              <a:rPr lang="en-US" sz="4400" dirty="0">
                <a:solidFill>
                  <a:schemeClr val="tx2">
                    <a:lumMod val="25000"/>
                  </a:schemeClr>
                </a:solidFill>
                <a:latin typeface="Palatino Linotype" panose="02040502050505030304" pitchFamily="18" charset="0"/>
              </a:rPr>
              <a:t>Why is this a big deal?</a:t>
            </a:r>
          </a:p>
        </p:txBody>
      </p:sp>
      <p:sp>
        <p:nvSpPr>
          <p:cNvPr id="3" name="Subtitle 2">
            <a:extLst>
              <a:ext uri="{FF2B5EF4-FFF2-40B4-BE49-F238E27FC236}">
                <a16:creationId xmlns:a16="http://schemas.microsoft.com/office/drawing/2014/main" id="{529C6E84-6E33-3583-6BC3-3A7B1B902847}"/>
              </a:ext>
            </a:extLst>
          </p:cNvPr>
          <p:cNvSpPr>
            <a:spLocks noGrp="1"/>
          </p:cNvSpPr>
          <p:nvPr>
            <p:ph type="subTitle" idx="1"/>
          </p:nvPr>
        </p:nvSpPr>
        <p:spPr>
          <a:xfrm>
            <a:off x="320039" y="1893346"/>
            <a:ext cx="11515277" cy="5529430"/>
          </a:xfrm>
        </p:spPr>
        <p:txBody>
          <a:bodyPr>
            <a:normAutofit fontScale="92500" lnSpcReduction="20000"/>
          </a:bodyPr>
          <a:lstStyle/>
          <a:p>
            <a:pPr marL="594360" lvl="2" indent="0">
              <a:buNone/>
            </a:pPr>
            <a:r>
              <a:rPr lang="en-US" sz="2200" dirty="0">
                <a:latin typeface="Palatino Linotype" panose="02040502050505030304" pitchFamily="18" charset="0"/>
              </a:rPr>
              <a:t>How was money transferred into an “unappropriated line” in Fund 5353?</a:t>
            </a:r>
          </a:p>
          <a:p>
            <a:pPr lvl="2"/>
            <a:r>
              <a:rPr lang="en-US" sz="2200" i="1" dirty="0">
                <a:latin typeface="Palatino Linotype" panose="02040502050505030304" pitchFamily="18" charset="0"/>
              </a:rPr>
              <a:t>Dollars are never appropriated to that Fund by Council. </a:t>
            </a:r>
          </a:p>
          <a:p>
            <a:pPr lvl="3"/>
            <a:r>
              <a:rPr lang="en-US" sz="2000" dirty="0">
                <a:solidFill>
                  <a:schemeClr val="bg2">
                    <a:lumMod val="25000"/>
                  </a:schemeClr>
                </a:solidFill>
                <a:latin typeface="Palatino Linotype" panose="02040502050505030304" pitchFamily="18" charset="0"/>
              </a:rPr>
              <a:t>Believe that $54,430.30 moved from UMR Claim </a:t>
            </a:r>
            <a:r>
              <a:rPr lang="en-US" sz="2000" dirty="0" err="1">
                <a:solidFill>
                  <a:schemeClr val="bg2">
                    <a:lumMod val="25000"/>
                  </a:schemeClr>
                </a:solidFill>
                <a:latin typeface="Palatino Linotype" panose="02040502050505030304" pitchFamily="18" charset="0"/>
              </a:rPr>
              <a:t>Reimbs</a:t>
            </a:r>
            <a:endParaRPr lang="en-US" sz="2200" i="1" dirty="0">
              <a:latin typeface="Palatino Linotype" panose="02040502050505030304" pitchFamily="18" charset="0"/>
            </a:endParaRPr>
          </a:p>
          <a:p>
            <a:pPr marL="594360" lvl="2" indent="0">
              <a:buNone/>
            </a:pPr>
            <a:endParaRPr lang="en-US" sz="2200" i="1" dirty="0">
              <a:latin typeface="Palatino Linotype" panose="02040502050505030304" pitchFamily="18" charset="0"/>
            </a:endParaRPr>
          </a:p>
          <a:p>
            <a:pPr marL="594360" lvl="2" indent="0">
              <a:buNone/>
            </a:pPr>
            <a:r>
              <a:rPr lang="en-US" sz="2200" dirty="0">
                <a:latin typeface="Palatino Linotype" panose="02040502050505030304" pitchFamily="18" charset="0"/>
              </a:rPr>
              <a:t>Therefore, believed this is an expenditure of dollars without Council approval in violation of Indiana Code section 36-2-9-14(c). </a:t>
            </a:r>
          </a:p>
          <a:p>
            <a:pPr marL="594360" lvl="2" indent="0">
              <a:buNone/>
            </a:pPr>
            <a:endParaRPr lang="en-US" sz="2200" dirty="0">
              <a:latin typeface="Palatino Linotype" panose="02040502050505030304" pitchFamily="18" charset="0"/>
            </a:endParaRPr>
          </a:p>
          <a:p>
            <a:pPr marL="594360" lvl="2" indent="0">
              <a:buNone/>
            </a:pPr>
            <a:r>
              <a:rPr lang="en-US" sz="2200" b="1" dirty="0">
                <a:latin typeface="Palatino Linotype" panose="02040502050505030304" pitchFamily="18" charset="0"/>
              </a:rPr>
              <a:t>IC 36-2-9-14 Drawing of warrants; necessity of appropriation; violation; offense</a:t>
            </a:r>
            <a:endParaRPr lang="en-US" sz="2200" dirty="0">
              <a:latin typeface="Palatino Linotype" panose="02040502050505030304" pitchFamily="18" charset="0"/>
            </a:endParaRPr>
          </a:p>
          <a:p>
            <a:pPr marL="594360" lvl="2" indent="0">
              <a:buNone/>
            </a:pPr>
            <a:r>
              <a:rPr lang="en-US" sz="2200" dirty="0">
                <a:latin typeface="Palatino Linotype" panose="02040502050505030304" pitchFamily="18" charset="0"/>
              </a:rPr>
              <a:t>(c) A warrant may be drawn on a county treasury </a:t>
            </a:r>
            <a:r>
              <a:rPr lang="en-US" sz="2200" u="sng" dirty="0">
                <a:solidFill>
                  <a:schemeClr val="bg2">
                    <a:lumMod val="25000"/>
                  </a:schemeClr>
                </a:solidFill>
                <a:latin typeface="Palatino Linotype" panose="02040502050505030304" pitchFamily="18" charset="0"/>
              </a:rPr>
              <a:t>only </a:t>
            </a:r>
            <a:r>
              <a:rPr lang="en-US" sz="2200" dirty="0">
                <a:solidFill>
                  <a:schemeClr val="bg2">
                    <a:lumMod val="25000"/>
                  </a:schemeClr>
                </a:solidFill>
                <a:latin typeface="Palatino Linotype" panose="02040502050505030304" pitchFamily="18" charset="0"/>
              </a:rPr>
              <a:t>if the county fiscal body has made an appropriation for the money </a:t>
            </a:r>
            <a:r>
              <a:rPr lang="en-US" sz="2200" u="sng" dirty="0">
                <a:solidFill>
                  <a:schemeClr val="bg2">
                    <a:lumMod val="25000"/>
                  </a:schemeClr>
                </a:solidFill>
                <a:latin typeface="Palatino Linotype" panose="02040502050505030304" pitchFamily="18" charset="0"/>
              </a:rPr>
              <a:t>for the calendar year </a:t>
            </a:r>
            <a:r>
              <a:rPr lang="en-US" sz="2200" dirty="0">
                <a:solidFill>
                  <a:schemeClr val="bg2">
                    <a:lumMod val="25000"/>
                  </a:schemeClr>
                </a:solidFill>
                <a:latin typeface="Palatino Linotype" panose="02040502050505030304" pitchFamily="18" charset="0"/>
              </a:rPr>
              <a:t>in which the warrant is drawn and that appropriation has not been exhausted.</a:t>
            </a:r>
          </a:p>
          <a:p>
            <a:pPr marL="594360" lvl="2" indent="0">
              <a:buNone/>
            </a:pPr>
            <a:r>
              <a:rPr lang="en-US" sz="2200" dirty="0">
                <a:latin typeface="Palatino Linotype" panose="02040502050505030304" pitchFamily="18" charset="0"/>
              </a:rPr>
              <a:t>(e) An auditor who knowingly violates this section commits a Class A misdemeanor.</a:t>
            </a:r>
          </a:p>
          <a:p>
            <a:pPr marL="594360" lvl="2" indent="0">
              <a:buNone/>
            </a:pPr>
            <a:endParaRPr lang="en-US" sz="2000" dirty="0">
              <a:latin typeface="Palatino Linotype" panose="02040502050505030304" pitchFamily="18" charset="0"/>
            </a:endParaRPr>
          </a:p>
          <a:p>
            <a:pPr marL="594360" lvl="2" indent="0">
              <a:buNone/>
            </a:pPr>
            <a:endParaRPr lang="en-US" sz="2000" dirty="0">
              <a:latin typeface="Palatino Linotype" panose="02040502050505030304" pitchFamily="18" charset="0"/>
            </a:endParaRPr>
          </a:p>
          <a:p>
            <a:pPr marL="594360" lvl="2" indent="0">
              <a:buNone/>
            </a:pPr>
            <a:endParaRPr lang="en-US" sz="2000" dirty="0">
              <a:latin typeface="Palatino Linotype" panose="02040502050505030304" pitchFamily="18" charset="0"/>
            </a:endParaRPr>
          </a:p>
          <a:p>
            <a:pPr marL="594360" lvl="2" indent="0">
              <a:buNone/>
            </a:pPr>
            <a:r>
              <a:rPr lang="en-US" sz="2000" dirty="0">
                <a:latin typeface="Palatino Linotype" panose="02040502050505030304" pitchFamily="18" charset="0"/>
              </a:rPr>
              <a:t> </a:t>
            </a:r>
          </a:p>
          <a:p>
            <a:endParaRPr lang="en-US" dirty="0"/>
          </a:p>
        </p:txBody>
      </p:sp>
    </p:spTree>
    <p:extLst>
      <p:ext uri="{BB962C8B-B14F-4D97-AF65-F5344CB8AC3E}">
        <p14:creationId xmlns:p14="http://schemas.microsoft.com/office/powerpoint/2010/main" val="36114222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44238-84B2-8A04-1F65-3C0E700167E5}"/>
              </a:ext>
            </a:extLst>
          </p:cNvPr>
          <p:cNvSpPr>
            <a:spLocks noGrp="1"/>
          </p:cNvSpPr>
          <p:nvPr>
            <p:ph type="title"/>
          </p:nvPr>
        </p:nvSpPr>
        <p:spPr>
          <a:xfrm>
            <a:off x="265723" y="841248"/>
            <a:ext cx="3465029" cy="893767"/>
          </a:xfrm>
        </p:spPr>
        <p:txBody>
          <a:bodyPr>
            <a:normAutofit fontScale="90000"/>
          </a:bodyPr>
          <a:lstStyle/>
          <a:p>
            <a:pPr algn="ctr"/>
            <a:r>
              <a:rPr lang="en-US" sz="3100" b="1" u="sng" dirty="0">
                <a:solidFill>
                  <a:schemeClr val="tx2">
                    <a:lumMod val="25000"/>
                  </a:schemeClr>
                </a:solidFill>
                <a:latin typeface="Palatino Linotype" panose="02040502050505030304" pitchFamily="18" charset="0"/>
              </a:rPr>
              <a:t>Signed Affidavits as a Commissioner</a:t>
            </a:r>
            <a:br>
              <a:rPr lang="en-US" sz="3100" b="1" u="sng" dirty="0">
                <a:solidFill>
                  <a:schemeClr val="tx2">
                    <a:lumMod val="25000"/>
                  </a:schemeClr>
                </a:solidFill>
                <a:latin typeface="Palatino Linotype" panose="02040502050505030304" pitchFamily="18" charset="0"/>
              </a:rPr>
            </a:br>
            <a:br>
              <a:rPr lang="en-US" sz="2400" b="1" u="sng" dirty="0">
                <a:solidFill>
                  <a:schemeClr val="tx2">
                    <a:lumMod val="25000"/>
                  </a:schemeClr>
                </a:solidFill>
                <a:latin typeface="Palatino Linotype" panose="02040502050505030304" pitchFamily="18" charset="0"/>
              </a:rPr>
            </a:br>
            <a:endParaRPr lang="en-US" sz="2400" dirty="0">
              <a:solidFill>
                <a:schemeClr val="tx2">
                  <a:lumMod val="25000"/>
                </a:schemeClr>
              </a:solidFill>
              <a:latin typeface="Palatino Linotype" panose="02040502050505030304" pitchFamily="18" charset="0"/>
            </a:endParaRPr>
          </a:p>
        </p:txBody>
      </p:sp>
      <p:pic>
        <p:nvPicPr>
          <p:cNvPr id="8" name="Content Placeholder 7">
            <a:extLst>
              <a:ext uri="{FF2B5EF4-FFF2-40B4-BE49-F238E27FC236}">
                <a16:creationId xmlns:a16="http://schemas.microsoft.com/office/drawing/2014/main" id="{3A2D713A-4618-AF13-A075-245EAD2E65FC}"/>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5253881" y="841375"/>
            <a:ext cx="5086251" cy="5184775"/>
          </a:xfrm>
          <a:prstGeom prst="rect">
            <a:avLst/>
          </a:prstGeom>
        </p:spPr>
      </p:pic>
      <p:sp>
        <p:nvSpPr>
          <p:cNvPr id="9" name="TextBox 8">
            <a:extLst>
              <a:ext uri="{FF2B5EF4-FFF2-40B4-BE49-F238E27FC236}">
                <a16:creationId xmlns:a16="http://schemas.microsoft.com/office/drawing/2014/main" id="{B1958D44-0D67-648B-069F-DE4338F6C977}"/>
              </a:ext>
            </a:extLst>
          </p:cNvPr>
          <p:cNvSpPr txBox="1"/>
          <p:nvPr/>
        </p:nvSpPr>
        <p:spPr>
          <a:xfrm>
            <a:off x="179754" y="2485292"/>
            <a:ext cx="3759200" cy="1938992"/>
          </a:xfrm>
          <a:prstGeom prst="rect">
            <a:avLst/>
          </a:prstGeom>
          <a:noFill/>
        </p:spPr>
        <p:txBody>
          <a:bodyPr wrap="square" rtlCol="0">
            <a:spAutoFit/>
          </a:bodyPr>
          <a:lstStyle/>
          <a:p>
            <a:pPr marL="285750" indent="-285750" algn="just">
              <a:buFont typeface="Arial" panose="020B0604020202020204" pitchFamily="34" charset="0"/>
              <a:buChar char="•"/>
            </a:pPr>
            <a:r>
              <a:rPr lang="en-US" sz="2000" dirty="0">
                <a:solidFill>
                  <a:schemeClr val="tx2">
                    <a:lumMod val="25000"/>
                  </a:schemeClr>
                </a:solidFill>
              </a:rPr>
              <a:t>In July 2026, the Auditor signed </a:t>
            </a:r>
            <a:r>
              <a:rPr lang="en-US" sz="2000" u="sng" dirty="0">
                <a:solidFill>
                  <a:schemeClr val="tx2">
                    <a:lumMod val="25000"/>
                  </a:schemeClr>
                </a:solidFill>
              </a:rPr>
              <a:t>4 affidavits</a:t>
            </a:r>
            <a:r>
              <a:rPr lang="en-US" sz="2000" dirty="0">
                <a:solidFill>
                  <a:schemeClr val="tx2">
                    <a:lumMod val="25000"/>
                  </a:schemeClr>
                </a:solidFill>
              </a:rPr>
              <a:t> affirming she is an “authorized Boone County Commissioner.”</a:t>
            </a:r>
          </a:p>
          <a:p>
            <a:pPr algn="just"/>
            <a:endParaRPr lang="en-US" sz="2000" dirty="0">
              <a:solidFill>
                <a:schemeClr val="tx2">
                  <a:lumMod val="25000"/>
                </a:schemeClr>
              </a:solidFill>
            </a:endParaRPr>
          </a:p>
          <a:p>
            <a:pPr marL="285750" indent="-285750" algn="just">
              <a:buFont typeface="Arial" panose="020B0604020202020204" pitchFamily="34" charset="0"/>
              <a:buChar char="•"/>
            </a:pPr>
            <a:r>
              <a:rPr lang="en-US" sz="2000" dirty="0">
                <a:solidFill>
                  <a:schemeClr val="tx2">
                    <a:lumMod val="25000"/>
                  </a:schemeClr>
                </a:solidFill>
              </a:rPr>
              <a:t>She is not.</a:t>
            </a:r>
          </a:p>
        </p:txBody>
      </p:sp>
    </p:spTree>
    <p:extLst>
      <p:ext uri="{BB962C8B-B14F-4D97-AF65-F5344CB8AC3E}">
        <p14:creationId xmlns:p14="http://schemas.microsoft.com/office/powerpoint/2010/main" val="371201335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EF72A-F2D0-63BA-82EB-48D2E34486A1}"/>
              </a:ext>
            </a:extLst>
          </p:cNvPr>
          <p:cNvSpPr>
            <a:spLocks noGrp="1"/>
          </p:cNvSpPr>
          <p:nvPr>
            <p:ph type="ctrTitle"/>
          </p:nvPr>
        </p:nvSpPr>
        <p:spPr>
          <a:xfrm>
            <a:off x="320040" y="758952"/>
            <a:ext cx="11871960" cy="576072"/>
          </a:xfrm>
        </p:spPr>
        <p:txBody>
          <a:bodyPr>
            <a:normAutofit/>
          </a:bodyPr>
          <a:lstStyle/>
          <a:p>
            <a:pPr algn="ctr"/>
            <a:r>
              <a:rPr lang="en-US" sz="3200" b="1" u="sng" dirty="0">
                <a:solidFill>
                  <a:schemeClr val="tx2">
                    <a:lumMod val="25000"/>
                  </a:schemeClr>
                </a:solidFill>
                <a:latin typeface="Palatino Linotype" panose="02040502050505030304" pitchFamily="18" charset="0"/>
              </a:rPr>
              <a:t>Not Uploading Contracts</a:t>
            </a:r>
            <a:endParaRPr lang="en-US" sz="3200" dirty="0">
              <a:solidFill>
                <a:schemeClr val="tx2">
                  <a:lumMod val="25000"/>
                </a:schemeClr>
              </a:solidFill>
              <a:latin typeface="Palatino Linotype" panose="02040502050505030304" pitchFamily="18" charset="0"/>
            </a:endParaRPr>
          </a:p>
        </p:txBody>
      </p:sp>
      <p:sp>
        <p:nvSpPr>
          <p:cNvPr id="3" name="Subtitle 2">
            <a:extLst>
              <a:ext uri="{FF2B5EF4-FFF2-40B4-BE49-F238E27FC236}">
                <a16:creationId xmlns:a16="http://schemas.microsoft.com/office/drawing/2014/main" id="{25DF274A-6456-45FA-4E9D-F0BB467647BB}"/>
              </a:ext>
            </a:extLst>
          </p:cNvPr>
          <p:cNvSpPr>
            <a:spLocks noGrp="1"/>
          </p:cNvSpPr>
          <p:nvPr>
            <p:ph type="subTitle" idx="1"/>
          </p:nvPr>
        </p:nvSpPr>
        <p:spPr>
          <a:xfrm>
            <a:off x="320039" y="1335024"/>
            <a:ext cx="11515277" cy="4645151"/>
          </a:xfrm>
        </p:spPr>
        <p:txBody>
          <a:bodyPr>
            <a:normAutofit/>
          </a:bodyPr>
          <a:lstStyle/>
          <a:p>
            <a:pPr lvl="0"/>
            <a:endParaRPr lang="en-US" dirty="0">
              <a:latin typeface="Palatino Linotype" panose="02040502050505030304" pitchFamily="18" charset="0"/>
            </a:endParaRPr>
          </a:p>
          <a:p>
            <a:pPr marL="285750" lvl="0" indent="-285750">
              <a:buFont typeface="Arial" panose="020B0604020202020204" pitchFamily="34" charset="0"/>
              <a:buChar char="•"/>
            </a:pPr>
            <a:r>
              <a:rPr lang="en-US" sz="2000" dirty="0">
                <a:solidFill>
                  <a:schemeClr val="tx2">
                    <a:lumMod val="25000"/>
                  </a:schemeClr>
                </a:solidFill>
                <a:latin typeface="Palatino Linotype" panose="02040502050505030304" pitchFamily="18" charset="0"/>
              </a:rPr>
              <a:t>Between March 27, 2019* and February 25, 2025, the Auditor uploaded </a:t>
            </a:r>
            <a:r>
              <a:rPr lang="en-US" sz="2000" u="sng" dirty="0">
                <a:solidFill>
                  <a:schemeClr val="tx2">
                    <a:lumMod val="25000"/>
                  </a:schemeClr>
                </a:solidFill>
                <a:latin typeface="Palatino Linotype" panose="02040502050505030304" pitchFamily="18" charset="0"/>
              </a:rPr>
              <a:t>zero contracts</a:t>
            </a:r>
            <a:r>
              <a:rPr lang="en-US" sz="2000" dirty="0">
                <a:solidFill>
                  <a:schemeClr val="tx2">
                    <a:lumMod val="25000"/>
                  </a:schemeClr>
                </a:solidFill>
                <a:latin typeface="Palatino Linotype" panose="02040502050505030304" pitchFamily="18" charset="0"/>
              </a:rPr>
              <a:t> to Gateway.</a:t>
            </a:r>
          </a:p>
          <a:p>
            <a:pPr marL="285750" lvl="0" indent="-285750">
              <a:buFont typeface="Arial" panose="020B0604020202020204" pitchFamily="34" charset="0"/>
              <a:buChar char="•"/>
            </a:pPr>
            <a:r>
              <a:rPr lang="en-US" sz="2000" dirty="0">
                <a:solidFill>
                  <a:schemeClr val="tx2">
                    <a:lumMod val="25000"/>
                  </a:schemeClr>
                </a:solidFill>
                <a:latin typeface="Palatino Linotype" panose="02040502050505030304" pitchFamily="18" charset="0"/>
              </a:rPr>
              <a:t>After almost 5 years into office, she uploaded 12 contract to Gateway (on February 25, 2025).</a:t>
            </a:r>
          </a:p>
          <a:p>
            <a:pPr marL="285750" lvl="0" indent="-285750">
              <a:buFont typeface="Arial" panose="020B0604020202020204" pitchFamily="34" charset="0"/>
              <a:buChar char="•"/>
            </a:pPr>
            <a:r>
              <a:rPr lang="en-US" sz="2000" dirty="0">
                <a:solidFill>
                  <a:schemeClr val="tx2">
                    <a:lumMod val="25000"/>
                  </a:schemeClr>
                </a:solidFill>
                <a:latin typeface="Palatino Linotype" panose="02040502050505030304" pitchFamily="18" charset="0"/>
              </a:rPr>
              <a:t>Since February 25, 2025 = none.</a:t>
            </a:r>
          </a:p>
          <a:p>
            <a:pPr lvl="0"/>
            <a:endParaRPr lang="en-US" sz="2000" dirty="0">
              <a:solidFill>
                <a:schemeClr val="tx2">
                  <a:lumMod val="25000"/>
                </a:schemeClr>
              </a:solidFill>
              <a:latin typeface="Palatino Linotype" panose="02040502050505030304" pitchFamily="18" charset="0"/>
            </a:endParaRPr>
          </a:p>
          <a:p>
            <a:pPr marL="788670" lvl="1" indent="-285750">
              <a:buFont typeface="Arial" panose="020B0604020202020204" pitchFamily="34" charset="0"/>
              <a:buChar char="•"/>
            </a:pPr>
            <a:r>
              <a:rPr lang="en-US" sz="2000" dirty="0">
                <a:solidFill>
                  <a:schemeClr val="tx2">
                    <a:lumMod val="25000"/>
                  </a:schemeClr>
                </a:solidFill>
                <a:latin typeface="Palatino Linotype" panose="02040502050505030304" pitchFamily="18" charset="0"/>
              </a:rPr>
              <a:t>Just in 2026, the Commissioners have approved approximately X contracts.</a:t>
            </a:r>
          </a:p>
          <a:p>
            <a:pPr lvl="0"/>
            <a:endParaRPr lang="en-US" dirty="0">
              <a:latin typeface="Palatino Linotype" panose="02040502050505030304" pitchFamily="18" charset="0"/>
            </a:endParaRPr>
          </a:p>
          <a:p>
            <a:r>
              <a:rPr lang="en-US" sz="1600" i="1" dirty="0">
                <a:latin typeface="Palatino Linotype" panose="02040502050505030304" pitchFamily="18" charset="0"/>
              </a:rPr>
              <a:t>*It is believed the Auditor took office on March 7, 2020. </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30832956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AB5E5-CA57-9326-1F21-AE8E1BC6C6AB}"/>
              </a:ext>
            </a:extLst>
          </p:cNvPr>
          <p:cNvSpPr>
            <a:spLocks noGrp="1"/>
          </p:cNvSpPr>
          <p:nvPr>
            <p:ph type="title"/>
          </p:nvPr>
        </p:nvSpPr>
        <p:spPr>
          <a:xfrm>
            <a:off x="731520" y="365760"/>
            <a:ext cx="10741152" cy="946673"/>
          </a:xfrm>
        </p:spPr>
        <p:txBody>
          <a:bodyPr>
            <a:normAutofit/>
          </a:bodyPr>
          <a:lstStyle/>
          <a:p>
            <a:pPr algn="ctr"/>
            <a:r>
              <a:rPr lang="en-US" sz="3600" dirty="0">
                <a:solidFill>
                  <a:schemeClr val="tx2">
                    <a:lumMod val="25000"/>
                  </a:schemeClr>
                </a:solidFill>
                <a:latin typeface="Palatino Linotype" panose="02040502050505030304" pitchFamily="18" charset="0"/>
              </a:rPr>
              <a:t>Why is this a big deal?</a:t>
            </a:r>
          </a:p>
        </p:txBody>
      </p:sp>
      <p:sp>
        <p:nvSpPr>
          <p:cNvPr id="3" name="Content Placeholder 2">
            <a:extLst>
              <a:ext uri="{FF2B5EF4-FFF2-40B4-BE49-F238E27FC236}">
                <a16:creationId xmlns:a16="http://schemas.microsoft.com/office/drawing/2014/main" id="{A0779507-A2D0-1511-4782-24E0FAC942BE}"/>
              </a:ext>
            </a:extLst>
          </p:cNvPr>
          <p:cNvSpPr>
            <a:spLocks noGrp="1"/>
          </p:cNvSpPr>
          <p:nvPr>
            <p:ph idx="1"/>
          </p:nvPr>
        </p:nvSpPr>
        <p:spPr/>
        <p:txBody>
          <a:bodyPr/>
          <a:lstStyle/>
          <a:p>
            <a:pPr lvl="0"/>
            <a:r>
              <a:rPr lang="en-US" sz="2000" b="1" dirty="0">
                <a:latin typeface="Palatino Linotype" panose="02040502050505030304" pitchFamily="18" charset="0"/>
              </a:rPr>
              <a:t>IC 5-14-3.8-3.5: </a:t>
            </a:r>
          </a:p>
          <a:p>
            <a:pPr marL="285750" indent="-285750">
              <a:buFont typeface="Arial" panose="020B0604020202020204" pitchFamily="34" charset="0"/>
              <a:buChar char="•"/>
            </a:pPr>
            <a:r>
              <a:rPr lang="en-US" sz="2000" dirty="0">
                <a:latin typeface="Palatino Linotype" panose="02040502050505030304" pitchFamily="18" charset="0"/>
              </a:rPr>
              <a:t>Fiscal Officer is required to upload a digital copy of a contract to the Indiana transparency website (i.e. Gateway) one (1) time if the total cost of the contract exceeds $50,000 during the term of the contract. </a:t>
            </a:r>
          </a:p>
          <a:p>
            <a:pPr lvl="1"/>
            <a:r>
              <a:rPr lang="en-US" dirty="0">
                <a:latin typeface="Palatino Linotype" panose="02040502050505030304" pitchFamily="18" charset="0"/>
              </a:rPr>
              <a:t>Only exception is if employment contract between Boone County and an employee.</a:t>
            </a:r>
          </a:p>
          <a:p>
            <a:pPr marL="274320" lvl="1" indent="0">
              <a:buNone/>
            </a:pPr>
            <a:endParaRPr lang="en-US" dirty="0">
              <a:latin typeface="Palatino Linotype" panose="02040502050505030304" pitchFamily="18" charset="0"/>
            </a:endParaRPr>
          </a:p>
          <a:p>
            <a:pPr marL="285750" indent="-285750">
              <a:buFont typeface="Arial" panose="020B0604020202020204" pitchFamily="34" charset="0"/>
              <a:buChar char="•"/>
            </a:pPr>
            <a:r>
              <a:rPr lang="en-US" dirty="0">
                <a:latin typeface="Palatino Linotype" panose="02040502050505030304" pitchFamily="18" charset="0"/>
              </a:rPr>
              <a:t>This must be done not later than sixty (60) days after the date the contract is executed.</a:t>
            </a:r>
          </a:p>
          <a:p>
            <a:endParaRPr lang="en-US" dirty="0">
              <a:latin typeface="Palatino Linotype" panose="02040502050505030304" pitchFamily="18" charset="0"/>
            </a:endParaRPr>
          </a:p>
          <a:p>
            <a:pPr marL="285750" indent="-285750">
              <a:buFont typeface="Arial" panose="020B0604020202020204" pitchFamily="34" charset="0"/>
              <a:buChar char="•"/>
            </a:pPr>
            <a:r>
              <a:rPr lang="en-US" u="sng" dirty="0">
                <a:latin typeface="Palatino Linotype" panose="02040502050505030304" pitchFamily="18" charset="0"/>
              </a:rPr>
              <a:t>This is one of her official duties.</a:t>
            </a:r>
          </a:p>
          <a:p>
            <a:r>
              <a:rPr lang="en-US" dirty="0">
                <a:latin typeface="Palatino Linotype" panose="02040502050505030304" pitchFamily="18" charset="0"/>
              </a:rPr>
              <a:t> </a:t>
            </a:r>
          </a:p>
          <a:p>
            <a:pPr marL="285750" indent="-285750">
              <a:buFont typeface="Arial" panose="020B0604020202020204" pitchFamily="34" charset="0"/>
              <a:buChar char="•"/>
            </a:pPr>
            <a:endParaRPr lang="en-US" dirty="0">
              <a:latin typeface="Palatino Linotype" panose="02040502050505030304" pitchFamily="18" charset="0"/>
            </a:endParaRPr>
          </a:p>
          <a:p>
            <a:endParaRPr lang="en-US" dirty="0"/>
          </a:p>
        </p:txBody>
      </p:sp>
    </p:spTree>
    <p:extLst>
      <p:ext uri="{BB962C8B-B14F-4D97-AF65-F5344CB8AC3E}">
        <p14:creationId xmlns:p14="http://schemas.microsoft.com/office/powerpoint/2010/main" val="228880824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F38A1-5BDB-BFCC-665E-1CCA7ECF11C3}"/>
              </a:ext>
            </a:extLst>
          </p:cNvPr>
          <p:cNvSpPr>
            <a:spLocks noGrp="1"/>
          </p:cNvSpPr>
          <p:nvPr>
            <p:ph type="ctrTitle"/>
          </p:nvPr>
        </p:nvSpPr>
        <p:spPr>
          <a:xfrm>
            <a:off x="320039" y="758952"/>
            <a:ext cx="11753427" cy="1263486"/>
          </a:xfrm>
        </p:spPr>
        <p:txBody>
          <a:bodyPr>
            <a:normAutofit/>
          </a:bodyPr>
          <a:lstStyle/>
          <a:p>
            <a:pPr algn="ctr"/>
            <a:r>
              <a:rPr lang="en-US" sz="3200" b="1" u="sng" dirty="0">
                <a:solidFill>
                  <a:schemeClr val="accent4">
                    <a:lumMod val="50000"/>
                  </a:schemeClr>
                </a:solidFill>
                <a:latin typeface="Palatino Linotype" panose="02040502050505030304" pitchFamily="18" charset="0"/>
              </a:rPr>
              <a:t>Nepotism Issue</a:t>
            </a:r>
            <a:endParaRPr lang="en-US" sz="3200" dirty="0">
              <a:solidFill>
                <a:schemeClr val="accent4">
                  <a:lumMod val="50000"/>
                </a:schemeClr>
              </a:solidFill>
              <a:latin typeface="Palatino Linotype" panose="02040502050505030304" pitchFamily="18" charset="0"/>
            </a:endParaRPr>
          </a:p>
        </p:txBody>
      </p:sp>
      <p:sp>
        <p:nvSpPr>
          <p:cNvPr id="3" name="Subtitle 2">
            <a:extLst>
              <a:ext uri="{FF2B5EF4-FFF2-40B4-BE49-F238E27FC236}">
                <a16:creationId xmlns:a16="http://schemas.microsoft.com/office/drawing/2014/main" id="{C9B70B26-744E-C7B9-0B0A-E17E564BE24B}"/>
              </a:ext>
            </a:extLst>
          </p:cNvPr>
          <p:cNvSpPr>
            <a:spLocks noGrp="1"/>
          </p:cNvSpPr>
          <p:nvPr>
            <p:ph type="subTitle" idx="1"/>
          </p:nvPr>
        </p:nvSpPr>
        <p:spPr>
          <a:xfrm>
            <a:off x="320039" y="1280160"/>
            <a:ext cx="11515277" cy="742278"/>
          </a:xfrm>
        </p:spPr>
        <p:txBody>
          <a:bodyPr>
            <a:normAutofit/>
          </a:bodyPr>
          <a:lstStyle/>
          <a:p>
            <a:r>
              <a:rPr lang="en-US" sz="2000" dirty="0">
                <a:latin typeface="Palatino Linotype" panose="02040502050505030304" pitchFamily="18" charset="0"/>
              </a:rPr>
              <a:t>In 2023 and 2024, the Auditor directly hired and paid her daughter to work for the County.  </a:t>
            </a:r>
          </a:p>
        </p:txBody>
      </p:sp>
      <p:pic>
        <p:nvPicPr>
          <p:cNvPr id="8" name="Picture 7">
            <a:extLst>
              <a:ext uri="{FF2B5EF4-FFF2-40B4-BE49-F238E27FC236}">
                <a16:creationId xmlns:a16="http://schemas.microsoft.com/office/drawing/2014/main" id="{D4A7DAD6-AD28-A3FD-A445-DE9782460A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16322" y="2022438"/>
            <a:ext cx="5959356" cy="4473328"/>
          </a:xfrm>
          <a:prstGeom prst="rect">
            <a:avLst/>
          </a:prstGeom>
        </p:spPr>
      </p:pic>
    </p:spTree>
    <p:extLst>
      <p:ext uri="{BB962C8B-B14F-4D97-AF65-F5344CB8AC3E}">
        <p14:creationId xmlns:p14="http://schemas.microsoft.com/office/powerpoint/2010/main" val="167728858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9E1E6-DD9D-6E5D-2FE0-46A524675A2D}"/>
              </a:ext>
            </a:extLst>
          </p:cNvPr>
          <p:cNvSpPr>
            <a:spLocks noGrp="1"/>
          </p:cNvSpPr>
          <p:nvPr>
            <p:ph type="ctrTitle"/>
          </p:nvPr>
        </p:nvSpPr>
        <p:spPr>
          <a:xfrm>
            <a:off x="320039" y="758952"/>
            <a:ext cx="11728525" cy="576072"/>
          </a:xfrm>
        </p:spPr>
        <p:txBody>
          <a:bodyPr>
            <a:normAutofit fontScale="90000"/>
          </a:bodyPr>
          <a:lstStyle/>
          <a:p>
            <a:pPr algn="ctr"/>
            <a:r>
              <a:rPr lang="en-US" sz="3600" dirty="0">
                <a:solidFill>
                  <a:schemeClr val="tx2">
                    <a:lumMod val="25000"/>
                  </a:schemeClr>
                </a:solidFill>
                <a:latin typeface="Palatino Linotype" panose="02040502050505030304" pitchFamily="18" charset="0"/>
              </a:rPr>
              <a:t>Why is this a Big Deal?</a:t>
            </a:r>
          </a:p>
        </p:txBody>
      </p:sp>
      <p:sp>
        <p:nvSpPr>
          <p:cNvPr id="3" name="Subtitle 2">
            <a:extLst>
              <a:ext uri="{FF2B5EF4-FFF2-40B4-BE49-F238E27FC236}">
                <a16:creationId xmlns:a16="http://schemas.microsoft.com/office/drawing/2014/main" id="{2D7D99F9-FEBE-E75B-1721-D88C1563E71A}"/>
              </a:ext>
            </a:extLst>
          </p:cNvPr>
          <p:cNvSpPr>
            <a:spLocks noGrp="1"/>
          </p:cNvSpPr>
          <p:nvPr>
            <p:ph type="subTitle" idx="1"/>
          </p:nvPr>
        </p:nvSpPr>
        <p:spPr>
          <a:xfrm>
            <a:off x="320039" y="1420009"/>
            <a:ext cx="11515277" cy="4560167"/>
          </a:xfrm>
        </p:spPr>
        <p:txBody>
          <a:bodyPr/>
          <a:lstStyle/>
          <a:p>
            <a:pPr algn="just"/>
            <a:r>
              <a:rPr lang="en-US" sz="2400" dirty="0">
                <a:solidFill>
                  <a:schemeClr val="tx2">
                    <a:lumMod val="25000"/>
                  </a:schemeClr>
                </a:solidFill>
                <a:latin typeface="Palatino Linotype" panose="02040502050505030304" pitchFamily="18" charset="0"/>
              </a:rPr>
              <a:t>Because it violates the law.</a:t>
            </a:r>
          </a:p>
          <a:p>
            <a:pPr algn="just"/>
            <a:endParaRPr lang="en-US" sz="2000" dirty="0">
              <a:latin typeface="Palatino Linotype" panose="02040502050505030304" pitchFamily="18" charset="0"/>
            </a:endParaRPr>
          </a:p>
          <a:p>
            <a:pPr algn="just"/>
            <a:endParaRPr lang="en-US" sz="2000" dirty="0">
              <a:latin typeface="Palatino Linotype" panose="02040502050505030304" pitchFamily="18" charset="0"/>
            </a:endParaRPr>
          </a:p>
          <a:p>
            <a:pPr algn="just"/>
            <a:r>
              <a:rPr lang="en-US" sz="2000" b="1" dirty="0">
                <a:latin typeface="Palatino Linotype" panose="02040502050505030304" pitchFamily="18" charset="0"/>
              </a:rPr>
              <a:t>IC 36-1-20.2-10 Employment of relatives in direct line of supervision prohibited</a:t>
            </a:r>
          </a:p>
          <a:p>
            <a:pPr algn="just"/>
            <a:r>
              <a:rPr lang="en-US" sz="2000" dirty="0">
                <a:latin typeface="Palatino Linotype" panose="02040502050505030304" pitchFamily="18" charset="0"/>
              </a:rPr>
              <a:t>Individuals who are relatives may not be employed by a unit in a position that results in one (1) relative being in the direct line of supervision of the other relative.</a:t>
            </a:r>
          </a:p>
          <a:p>
            <a:endParaRPr lang="en-US" dirty="0"/>
          </a:p>
        </p:txBody>
      </p:sp>
    </p:spTree>
    <p:extLst>
      <p:ext uri="{BB962C8B-B14F-4D97-AF65-F5344CB8AC3E}">
        <p14:creationId xmlns:p14="http://schemas.microsoft.com/office/powerpoint/2010/main" val="111581300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67AD5-E92C-9D7D-18C4-2D3EA21BECA8}"/>
              </a:ext>
            </a:extLst>
          </p:cNvPr>
          <p:cNvSpPr>
            <a:spLocks noGrp="1"/>
          </p:cNvSpPr>
          <p:nvPr>
            <p:ph type="ctrTitle"/>
          </p:nvPr>
        </p:nvSpPr>
        <p:spPr>
          <a:xfrm>
            <a:off x="320039" y="285078"/>
            <a:ext cx="11804227" cy="4561242"/>
          </a:xfrm>
        </p:spPr>
        <p:txBody>
          <a:bodyPr>
            <a:normAutofit/>
          </a:bodyPr>
          <a:lstStyle/>
          <a:p>
            <a:pPr algn="ctr"/>
            <a:r>
              <a:rPr lang="en-US" sz="3200" b="1" u="sng" dirty="0">
                <a:solidFill>
                  <a:schemeClr val="accent4">
                    <a:lumMod val="50000"/>
                  </a:schemeClr>
                </a:solidFill>
                <a:latin typeface="Palatino Linotype" panose="02040502050505030304" pitchFamily="18" charset="0"/>
              </a:rPr>
              <a:t>Paying Invoices from Wrong Funds/Lines</a:t>
            </a:r>
            <a:endParaRPr lang="en-US" sz="3200" dirty="0">
              <a:solidFill>
                <a:schemeClr val="accent4">
                  <a:lumMod val="50000"/>
                </a:schemeClr>
              </a:solidFill>
              <a:latin typeface="Palatino Linotype" panose="02040502050505030304" pitchFamily="18" charset="0"/>
            </a:endParaRPr>
          </a:p>
        </p:txBody>
      </p:sp>
      <p:sp>
        <p:nvSpPr>
          <p:cNvPr id="3" name="Subtitle 2">
            <a:extLst>
              <a:ext uri="{FF2B5EF4-FFF2-40B4-BE49-F238E27FC236}">
                <a16:creationId xmlns:a16="http://schemas.microsoft.com/office/drawing/2014/main" id="{3152584C-4C83-CADB-379B-58A6257E7C9C}"/>
              </a:ext>
            </a:extLst>
          </p:cNvPr>
          <p:cNvSpPr>
            <a:spLocks noGrp="1"/>
          </p:cNvSpPr>
          <p:nvPr>
            <p:ph type="subTitle" idx="1"/>
          </p:nvPr>
        </p:nvSpPr>
        <p:spPr>
          <a:xfrm>
            <a:off x="320039" y="1828799"/>
            <a:ext cx="11515277" cy="3216537"/>
          </a:xfrm>
        </p:spPr>
        <p:txBody>
          <a:bodyPr>
            <a:normAutofit fontScale="92500" lnSpcReduction="20000"/>
          </a:bodyPr>
          <a:lstStyle/>
          <a:p>
            <a:pPr marL="285750" indent="-285750">
              <a:buFont typeface="Arial" panose="020B0604020202020204" pitchFamily="34" charset="0"/>
              <a:buChar char="•"/>
            </a:pPr>
            <a:r>
              <a:rPr lang="en-US" sz="1900" b="1" u="sng" dirty="0">
                <a:latin typeface="Palatino Linotype" panose="02040502050505030304" pitchFamily="18" charset="0"/>
              </a:rPr>
              <a:t>Baker Tilly Invoice</a:t>
            </a:r>
          </a:p>
          <a:p>
            <a:pPr marL="788670" lvl="1" indent="-285750">
              <a:buFont typeface="Arial" panose="020B0604020202020204" pitchFamily="34" charset="0"/>
              <a:buChar char="•"/>
            </a:pPr>
            <a:r>
              <a:rPr lang="en-US" sz="1900" b="1" dirty="0">
                <a:latin typeface="Palatino Linotype" panose="02040502050505030304" pitchFamily="18" charset="0"/>
              </a:rPr>
              <a:t>$3,072.75 was paid to Baker Tilly for work performed between 12/5/22 and 3/7/2025</a:t>
            </a:r>
          </a:p>
          <a:p>
            <a:pPr marL="788670" lvl="1" indent="-285750">
              <a:buFont typeface="Arial" panose="020B0604020202020204" pitchFamily="34" charset="0"/>
              <a:buChar char="•"/>
            </a:pPr>
            <a:r>
              <a:rPr lang="en-US" sz="1900" b="1" dirty="0">
                <a:latin typeface="Palatino Linotype" panose="02040502050505030304" pitchFamily="18" charset="0"/>
              </a:rPr>
              <a:t>Invoice dated 4/7/2025</a:t>
            </a:r>
          </a:p>
          <a:p>
            <a:pPr marL="788670" lvl="1" indent="-285750">
              <a:buFont typeface="Arial" panose="020B0604020202020204" pitchFamily="34" charset="0"/>
              <a:buChar char="•"/>
            </a:pPr>
            <a:r>
              <a:rPr lang="en-US" sz="1900" b="1" dirty="0">
                <a:latin typeface="Palatino Linotype" panose="02040502050505030304" pitchFamily="18" charset="0"/>
              </a:rPr>
              <a:t>Bill paid on 4/8/2026 </a:t>
            </a:r>
          </a:p>
          <a:p>
            <a:pPr marL="788670" lvl="1" indent="-285750">
              <a:buFont typeface="Arial" panose="020B0604020202020204" pitchFamily="34" charset="0"/>
              <a:buChar char="•"/>
            </a:pPr>
            <a:r>
              <a:rPr lang="en-US" sz="1900" b="1" dirty="0">
                <a:latin typeface="Palatino Linotype" panose="02040502050505030304" pitchFamily="18" charset="0"/>
              </a:rPr>
              <a:t>Paid from 1000.0068.430.431.0.0001 – Legal Servs line</a:t>
            </a:r>
            <a:endParaRPr lang="en-US" sz="1900" dirty="0">
              <a:latin typeface="Palatino Linotype" panose="02040502050505030304" pitchFamily="18" charset="0"/>
            </a:endParaRPr>
          </a:p>
          <a:p>
            <a:pPr marL="285750" indent="-285750">
              <a:buFont typeface="Arial" panose="020B0604020202020204" pitchFamily="34" charset="0"/>
              <a:buChar char="•"/>
            </a:pPr>
            <a:r>
              <a:rPr lang="en-US" sz="1900" u="sng" dirty="0">
                <a:latin typeface="Palatino Linotype" panose="02040502050505030304" pitchFamily="18" charset="0"/>
              </a:rPr>
              <a:t>Comcast Invoice</a:t>
            </a:r>
          </a:p>
          <a:p>
            <a:pPr marL="788670" lvl="1" indent="-285750">
              <a:buFont typeface="Arial" panose="020B0604020202020204" pitchFamily="34" charset="0"/>
              <a:buChar char="•"/>
            </a:pPr>
            <a:r>
              <a:rPr lang="en-US" sz="1900" b="1" dirty="0">
                <a:latin typeface="Palatino Linotype" panose="02040502050505030304" pitchFamily="18" charset="0"/>
              </a:rPr>
              <a:t>Comcast turned off at jail in August 2026</a:t>
            </a:r>
          </a:p>
          <a:p>
            <a:pPr marL="788670" lvl="1" indent="-285750">
              <a:buFont typeface="Arial" panose="020B0604020202020204" pitchFamily="34" charset="0"/>
              <a:buChar char="•"/>
            </a:pPr>
            <a:r>
              <a:rPr lang="en-US" sz="1900" b="1" dirty="0">
                <a:latin typeface="Palatino Linotype" panose="02040502050505030304" pitchFamily="18" charset="0"/>
              </a:rPr>
              <a:t>Discovered Auditor paid Comcast invoices from GIS fund (1000.0753.430.432.0.9010) in February, March, April and July. *May and June were not paid at all.</a:t>
            </a:r>
          </a:p>
          <a:p>
            <a:pPr marL="788670" lvl="1" indent="-285750">
              <a:buFont typeface="Arial" panose="020B0604020202020204" pitchFamily="34" charset="0"/>
              <a:buChar char="•"/>
            </a:pPr>
            <a:r>
              <a:rPr lang="en-US" sz="1900" b="1" dirty="0">
                <a:latin typeface="Palatino Linotype" panose="02040502050505030304" pitchFamily="18" charset="0"/>
              </a:rPr>
              <a:t>Supposed to be paid in Fund 9098.</a:t>
            </a:r>
          </a:p>
          <a:p>
            <a:pPr marL="285750" indent="-285750">
              <a:buFont typeface="Arial" panose="020B0604020202020204" pitchFamily="34" charset="0"/>
              <a:buChar char="•"/>
            </a:pPr>
            <a:endParaRPr lang="en-US" sz="2000" dirty="0">
              <a:latin typeface="Palatino Linotype" panose="02040502050505030304" pitchFamily="18" charset="0"/>
            </a:endParaRPr>
          </a:p>
          <a:p>
            <a:endParaRPr lang="en-US" dirty="0"/>
          </a:p>
          <a:p>
            <a:endParaRPr lang="en-US" dirty="0"/>
          </a:p>
          <a:p>
            <a:endParaRPr lang="en-US" dirty="0"/>
          </a:p>
        </p:txBody>
      </p:sp>
      <p:pic>
        <p:nvPicPr>
          <p:cNvPr id="5" name="Picture 4">
            <a:extLst>
              <a:ext uri="{FF2B5EF4-FFF2-40B4-BE49-F238E27FC236}">
                <a16:creationId xmlns:a16="http://schemas.microsoft.com/office/drawing/2014/main" id="{A7956BAC-211C-2C11-21FC-88CF55EF9D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97741" y="4532189"/>
            <a:ext cx="8229600" cy="2040733"/>
          </a:xfrm>
          <a:prstGeom prst="rect">
            <a:avLst/>
          </a:prstGeom>
        </p:spPr>
      </p:pic>
    </p:spTree>
    <p:extLst>
      <p:ext uri="{BB962C8B-B14F-4D97-AF65-F5344CB8AC3E}">
        <p14:creationId xmlns:p14="http://schemas.microsoft.com/office/powerpoint/2010/main" val="71471127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24D68C-7F0C-D52C-8118-829857C3BB64}"/>
              </a:ext>
            </a:extLst>
          </p:cNvPr>
          <p:cNvSpPr>
            <a:spLocks noGrp="1"/>
          </p:cNvSpPr>
          <p:nvPr>
            <p:ph type="ctrTitle"/>
          </p:nvPr>
        </p:nvSpPr>
        <p:spPr>
          <a:xfrm>
            <a:off x="320040" y="758952"/>
            <a:ext cx="11620948" cy="768634"/>
          </a:xfrm>
        </p:spPr>
        <p:txBody>
          <a:bodyPr>
            <a:normAutofit/>
          </a:bodyPr>
          <a:lstStyle/>
          <a:p>
            <a:pPr algn="ctr"/>
            <a:r>
              <a:rPr lang="en-US" sz="4400" dirty="0">
                <a:solidFill>
                  <a:schemeClr val="tx2">
                    <a:lumMod val="25000"/>
                  </a:schemeClr>
                </a:solidFill>
                <a:latin typeface="Palatino Linotype" panose="02040502050505030304" pitchFamily="18" charset="0"/>
              </a:rPr>
              <a:t>Why is this a big deal?</a:t>
            </a:r>
          </a:p>
        </p:txBody>
      </p:sp>
      <p:sp>
        <p:nvSpPr>
          <p:cNvPr id="3" name="Subtitle 2">
            <a:extLst>
              <a:ext uri="{FF2B5EF4-FFF2-40B4-BE49-F238E27FC236}">
                <a16:creationId xmlns:a16="http://schemas.microsoft.com/office/drawing/2014/main" id="{6784CB30-5CF7-EE92-957F-327D9EEBA6B6}"/>
              </a:ext>
            </a:extLst>
          </p:cNvPr>
          <p:cNvSpPr>
            <a:spLocks noGrp="1"/>
          </p:cNvSpPr>
          <p:nvPr>
            <p:ph type="subTitle" idx="1"/>
          </p:nvPr>
        </p:nvSpPr>
        <p:spPr>
          <a:xfrm>
            <a:off x="320039" y="1527586"/>
            <a:ext cx="11515277" cy="4452590"/>
          </a:xfrm>
        </p:spPr>
        <p:txBody>
          <a:bodyPr/>
          <a:lstStyle/>
          <a:p>
            <a:pPr algn="just"/>
            <a:r>
              <a:rPr lang="en-US" sz="2400" b="1" dirty="0">
                <a:solidFill>
                  <a:schemeClr val="tx2">
                    <a:lumMod val="25000"/>
                  </a:schemeClr>
                </a:solidFill>
                <a:latin typeface="Palatino Linotype" panose="02040502050505030304" pitchFamily="18" charset="0"/>
              </a:rPr>
              <a:t>Because it violates the law.</a:t>
            </a:r>
          </a:p>
          <a:p>
            <a:pPr algn="just"/>
            <a:endParaRPr lang="en-US" sz="2400" b="1" dirty="0">
              <a:latin typeface="Palatino Linotype" panose="02040502050505030304" pitchFamily="18" charset="0"/>
            </a:endParaRPr>
          </a:p>
          <a:p>
            <a:pPr algn="just"/>
            <a:r>
              <a:rPr lang="en-US" sz="2400" b="1" dirty="0">
                <a:latin typeface="Palatino Linotype" panose="02040502050505030304" pitchFamily="18" charset="0"/>
              </a:rPr>
              <a:t>IC 36-2-9-13 Appropriations by county fiscal body; accounting; warrants; violation; offense</a:t>
            </a:r>
            <a:endParaRPr lang="en-US" sz="2400" dirty="0">
              <a:latin typeface="Palatino Linotype" panose="02040502050505030304" pitchFamily="18" charset="0"/>
            </a:endParaRPr>
          </a:p>
          <a:p>
            <a:pPr algn="just"/>
            <a:r>
              <a:rPr lang="en-US" sz="2000" dirty="0">
                <a:latin typeface="Palatino Linotype" panose="02040502050505030304" pitchFamily="18" charset="0"/>
              </a:rPr>
              <a:t>(b) The auditor may not permit an item of appropriation to be overdrawn </a:t>
            </a:r>
            <a:r>
              <a:rPr lang="en-US" sz="2000" u="sng" dirty="0">
                <a:latin typeface="Palatino Linotype" panose="02040502050505030304" pitchFamily="18" charset="0"/>
              </a:rPr>
              <a:t>or to be drawn on for a purpose other than the specific purpose for which it was made</a:t>
            </a:r>
            <a:r>
              <a:rPr lang="en-US" sz="2000" dirty="0">
                <a:latin typeface="Palatino Linotype" panose="02040502050505030304" pitchFamily="18" charset="0"/>
              </a:rPr>
              <a:t>.</a:t>
            </a:r>
          </a:p>
          <a:p>
            <a:pPr algn="just"/>
            <a:r>
              <a:rPr lang="en-US" sz="2000" dirty="0">
                <a:latin typeface="Palatino Linotype" panose="02040502050505030304" pitchFamily="18" charset="0"/>
              </a:rPr>
              <a:t>(c) An auditor who knowingly violates this section commits a Class A misdemeanor.</a:t>
            </a:r>
          </a:p>
          <a:p>
            <a:endParaRPr lang="en-US" dirty="0"/>
          </a:p>
        </p:txBody>
      </p:sp>
    </p:spTree>
    <p:extLst>
      <p:ext uri="{BB962C8B-B14F-4D97-AF65-F5344CB8AC3E}">
        <p14:creationId xmlns:p14="http://schemas.microsoft.com/office/powerpoint/2010/main" val="311346494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E17901-466E-9B5E-AF3A-08141A9FC40E}"/>
              </a:ext>
            </a:extLst>
          </p:cNvPr>
          <p:cNvSpPr>
            <a:spLocks noGrp="1"/>
          </p:cNvSpPr>
          <p:nvPr>
            <p:ph type="ctrTitle"/>
          </p:nvPr>
        </p:nvSpPr>
        <p:spPr>
          <a:xfrm>
            <a:off x="320039" y="758952"/>
            <a:ext cx="11804227" cy="4087368"/>
          </a:xfrm>
        </p:spPr>
        <p:txBody>
          <a:bodyPr>
            <a:normAutofit/>
          </a:bodyPr>
          <a:lstStyle/>
          <a:p>
            <a:pPr algn="ctr"/>
            <a:r>
              <a:rPr lang="en-US" sz="3600" b="1" u="sng" dirty="0">
                <a:solidFill>
                  <a:schemeClr val="tx2">
                    <a:lumMod val="25000"/>
                  </a:schemeClr>
                </a:solidFill>
                <a:latin typeface="Palatino Linotype" panose="02040502050505030304" pitchFamily="18" charset="0"/>
              </a:rPr>
              <a:t>Refusal to Use Approved County Software</a:t>
            </a:r>
            <a:endParaRPr lang="en-US" sz="3600" dirty="0">
              <a:solidFill>
                <a:schemeClr val="tx2">
                  <a:lumMod val="25000"/>
                </a:schemeClr>
              </a:solidFill>
              <a:latin typeface="Palatino Linotype" panose="02040502050505030304" pitchFamily="18" charset="0"/>
            </a:endParaRPr>
          </a:p>
        </p:txBody>
      </p:sp>
      <p:sp>
        <p:nvSpPr>
          <p:cNvPr id="3" name="Subtitle 2">
            <a:extLst>
              <a:ext uri="{FF2B5EF4-FFF2-40B4-BE49-F238E27FC236}">
                <a16:creationId xmlns:a16="http://schemas.microsoft.com/office/drawing/2014/main" id="{422EEEA5-50E4-6E31-78A6-D69A37027568}"/>
              </a:ext>
            </a:extLst>
          </p:cNvPr>
          <p:cNvSpPr>
            <a:spLocks noGrp="1"/>
          </p:cNvSpPr>
          <p:nvPr>
            <p:ph type="subTitle" idx="1"/>
          </p:nvPr>
        </p:nvSpPr>
        <p:spPr>
          <a:xfrm>
            <a:off x="320039" y="1506071"/>
            <a:ext cx="11515277" cy="4474105"/>
          </a:xfrm>
        </p:spPr>
        <p:txBody>
          <a:bodyPr/>
          <a:lstStyle/>
          <a:p>
            <a:r>
              <a:rPr lang="en-US" sz="2000" dirty="0">
                <a:latin typeface="Palatino Linotype" panose="02040502050505030304" pitchFamily="18" charset="0"/>
              </a:rPr>
              <a:t>The Auditor refused to use Neogov for several years, even though the platform was approved by the Commissioners and funded by the Council. </a:t>
            </a:r>
          </a:p>
          <a:p>
            <a:endParaRPr lang="en-US" sz="2000" dirty="0">
              <a:latin typeface="Palatino Linotype" panose="02040502050505030304" pitchFamily="18" charset="0"/>
            </a:endParaRPr>
          </a:p>
          <a:p>
            <a:r>
              <a:rPr lang="en-US" sz="2000" dirty="0">
                <a:latin typeface="Palatino Linotype" panose="02040502050505030304" pitchFamily="18" charset="0"/>
              </a:rPr>
              <a:t>She expressly communicated to another elected official, “I am not using Neogov. [HR] cannot make me use this for payroll” on October 18, 2024.</a:t>
            </a:r>
          </a:p>
          <a:p>
            <a:endParaRPr lang="en-US" dirty="0"/>
          </a:p>
        </p:txBody>
      </p:sp>
    </p:spTree>
    <p:extLst>
      <p:ext uri="{BB962C8B-B14F-4D97-AF65-F5344CB8AC3E}">
        <p14:creationId xmlns:p14="http://schemas.microsoft.com/office/powerpoint/2010/main" val="10040569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8D78C-D933-2670-0291-E5AD56A9A3F1}"/>
              </a:ext>
            </a:extLst>
          </p:cNvPr>
          <p:cNvSpPr>
            <a:spLocks noGrp="1"/>
          </p:cNvSpPr>
          <p:nvPr>
            <p:ph type="ctrTitle"/>
          </p:nvPr>
        </p:nvSpPr>
        <p:spPr>
          <a:xfrm>
            <a:off x="320039" y="758952"/>
            <a:ext cx="11804227" cy="576072"/>
          </a:xfrm>
        </p:spPr>
        <p:txBody>
          <a:bodyPr>
            <a:normAutofit/>
          </a:bodyPr>
          <a:lstStyle/>
          <a:p>
            <a:pPr algn="ctr"/>
            <a:r>
              <a:rPr lang="en-US" sz="3200" b="1" u="sng" dirty="0">
                <a:solidFill>
                  <a:schemeClr val="tx2">
                    <a:lumMod val="25000"/>
                  </a:schemeClr>
                </a:solidFill>
                <a:latin typeface="Palatino Linotype" panose="02040502050505030304" pitchFamily="18" charset="0"/>
              </a:rPr>
              <a:t>Encumbrances Without Council Approval </a:t>
            </a:r>
            <a:endParaRPr lang="en-US" sz="3200" dirty="0">
              <a:solidFill>
                <a:schemeClr val="tx2">
                  <a:lumMod val="25000"/>
                </a:schemeClr>
              </a:solidFill>
              <a:latin typeface="Palatino Linotype" panose="02040502050505030304" pitchFamily="18" charset="0"/>
            </a:endParaRPr>
          </a:p>
        </p:txBody>
      </p:sp>
      <p:sp>
        <p:nvSpPr>
          <p:cNvPr id="3" name="Subtitle 2">
            <a:extLst>
              <a:ext uri="{FF2B5EF4-FFF2-40B4-BE49-F238E27FC236}">
                <a16:creationId xmlns:a16="http://schemas.microsoft.com/office/drawing/2014/main" id="{DA81CF51-F551-E8A3-3271-0E1B9914A99E}"/>
              </a:ext>
            </a:extLst>
          </p:cNvPr>
          <p:cNvSpPr>
            <a:spLocks noGrp="1"/>
          </p:cNvSpPr>
          <p:nvPr>
            <p:ph type="subTitle" idx="1"/>
          </p:nvPr>
        </p:nvSpPr>
        <p:spPr>
          <a:xfrm>
            <a:off x="320039" y="1441525"/>
            <a:ext cx="11515277" cy="4538651"/>
          </a:xfrm>
        </p:spPr>
        <p:txBody>
          <a:bodyPr>
            <a:normAutofit/>
          </a:bodyPr>
          <a:lstStyle/>
          <a:p>
            <a:pPr marL="285750" indent="-285750">
              <a:buFont typeface="Arial" panose="020B0604020202020204" pitchFamily="34" charset="0"/>
              <a:buChar char="•"/>
            </a:pPr>
            <a:r>
              <a:rPr lang="en-US" sz="2000" dirty="0">
                <a:latin typeface="Palatino Linotype" panose="02040502050505030304" pitchFamily="18" charset="0"/>
              </a:rPr>
              <a:t>Encumbrances are subject to Council approve.</a:t>
            </a:r>
          </a:p>
          <a:p>
            <a:pPr marL="285750" indent="-285750">
              <a:buFont typeface="Arial" panose="020B0604020202020204" pitchFamily="34" charset="0"/>
              <a:buChar char="•"/>
            </a:pPr>
            <a:r>
              <a:rPr lang="en-US" sz="2000" dirty="0">
                <a:latin typeface="Palatino Linotype" panose="02040502050505030304" pitchFamily="18" charset="0"/>
              </a:rPr>
              <a:t>Not done at the discretion of the Auditor. </a:t>
            </a:r>
          </a:p>
          <a:p>
            <a:pPr marL="285750" indent="-285750">
              <a:buFont typeface="Arial" panose="020B0604020202020204" pitchFamily="34" charset="0"/>
              <a:buChar char="•"/>
            </a:pPr>
            <a:r>
              <a:rPr lang="en-US" sz="2000" dirty="0">
                <a:latin typeface="Palatino Linotype" panose="02040502050505030304" pitchFamily="18" charset="0"/>
              </a:rPr>
              <a:t>February 2026 (for fiscal year 2025) first year Council approved. </a:t>
            </a:r>
          </a:p>
          <a:p>
            <a:pPr marL="285750" indent="-285750">
              <a:buFont typeface="Arial" panose="020B0604020202020204" pitchFamily="34" charset="0"/>
              <a:buChar char="•"/>
            </a:pPr>
            <a:endParaRPr lang="en-US" sz="2000" dirty="0">
              <a:latin typeface="Palatino Linotype" panose="02040502050505030304" pitchFamily="18" charset="0"/>
            </a:endParaRPr>
          </a:p>
          <a:p>
            <a:pPr marL="285750" indent="-285750">
              <a:buFont typeface="Arial" panose="020B0604020202020204" pitchFamily="34" charset="0"/>
              <a:buChar char="•"/>
            </a:pPr>
            <a:r>
              <a:rPr lang="en-US" sz="2000" dirty="0">
                <a:latin typeface="Palatino Linotype" panose="02040502050505030304" pitchFamily="18" charset="0"/>
              </a:rPr>
              <a:t>Again, why do we care?</a:t>
            </a:r>
          </a:p>
          <a:p>
            <a:pPr marL="594360" lvl="2" indent="0">
              <a:buNone/>
            </a:pPr>
            <a:r>
              <a:rPr lang="en-US" sz="2200" b="1" dirty="0">
                <a:latin typeface="Palatino Linotype" panose="02040502050505030304" pitchFamily="18" charset="0"/>
              </a:rPr>
              <a:t>IC 36-2-9-14 Drawing of warrants; necessity of appropriation; violation; offense</a:t>
            </a:r>
            <a:endParaRPr lang="en-US" sz="2200" dirty="0">
              <a:latin typeface="Palatino Linotype" panose="02040502050505030304" pitchFamily="18" charset="0"/>
            </a:endParaRPr>
          </a:p>
          <a:p>
            <a:pPr marL="594360" lvl="2" indent="0">
              <a:buNone/>
            </a:pPr>
            <a:r>
              <a:rPr lang="en-US" sz="2200" dirty="0">
                <a:latin typeface="Palatino Linotype" panose="02040502050505030304" pitchFamily="18" charset="0"/>
              </a:rPr>
              <a:t>(c) A warrant may be drawn on a county treasury </a:t>
            </a:r>
            <a:r>
              <a:rPr lang="en-US" sz="2200" dirty="0">
                <a:solidFill>
                  <a:schemeClr val="bg2">
                    <a:lumMod val="25000"/>
                  </a:schemeClr>
                </a:solidFill>
                <a:latin typeface="Palatino Linotype" panose="02040502050505030304" pitchFamily="18" charset="0"/>
              </a:rPr>
              <a:t>only if the </a:t>
            </a:r>
            <a:r>
              <a:rPr lang="en-US" sz="2200" u="sng" dirty="0">
                <a:solidFill>
                  <a:schemeClr val="bg2">
                    <a:lumMod val="25000"/>
                  </a:schemeClr>
                </a:solidFill>
                <a:latin typeface="Palatino Linotype" panose="02040502050505030304" pitchFamily="18" charset="0"/>
              </a:rPr>
              <a:t>county fiscal body </a:t>
            </a:r>
            <a:r>
              <a:rPr lang="en-US" sz="2200" dirty="0">
                <a:solidFill>
                  <a:schemeClr val="bg2">
                    <a:lumMod val="25000"/>
                  </a:schemeClr>
                </a:solidFill>
                <a:latin typeface="Palatino Linotype" panose="02040502050505030304" pitchFamily="18" charset="0"/>
              </a:rPr>
              <a:t>has made an appropriation for the money </a:t>
            </a:r>
            <a:r>
              <a:rPr lang="en-US" sz="2200" u="sng" dirty="0">
                <a:solidFill>
                  <a:schemeClr val="bg2">
                    <a:lumMod val="25000"/>
                  </a:schemeClr>
                </a:solidFill>
                <a:latin typeface="Palatino Linotype" panose="02040502050505030304" pitchFamily="18" charset="0"/>
              </a:rPr>
              <a:t>for the calendar year in which the warrant is drawn </a:t>
            </a:r>
            <a:r>
              <a:rPr lang="en-US" sz="2200" dirty="0">
                <a:solidFill>
                  <a:schemeClr val="bg2">
                    <a:lumMod val="25000"/>
                  </a:schemeClr>
                </a:solidFill>
                <a:latin typeface="Palatino Linotype" panose="02040502050505030304" pitchFamily="18" charset="0"/>
              </a:rPr>
              <a:t>and that appropriation has not been exhausted.</a:t>
            </a:r>
          </a:p>
          <a:p>
            <a:pPr marL="594360" lvl="2" indent="0">
              <a:buNone/>
            </a:pPr>
            <a:r>
              <a:rPr lang="en-US" sz="2200" dirty="0">
                <a:latin typeface="Palatino Linotype" panose="02040502050505030304" pitchFamily="18" charset="0"/>
              </a:rPr>
              <a:t>(e) An auditor who knowingly violates this section commits a Class A misdemeanor.</a:t>
            </a:r>
          </a:p>
          <a:p>
            <a:pPr marL="285750" indent="-285750">
              <a:buFont typeface="Arial" panose="020B0604020202020204" pitchFamily="34" charset="0"/>
              <a:buChar char="•"/>
            </a:pPr>
            <a:endParaRPr lang="en-US" sz="2000" dirty="0">
              <a:latin typeface="Palatino Linotype" panose="02040502050505030304" pitchFamily="18" charset="0"/>
            </a:endParaRPr>
          </a:p>
        </p:txBody>
      </p:sp>
    </p:spTree>
    <p:extLst>
      <p:ext uri="{BB962C8B-B14F-4D97-AF65-F5344CB8AC3E}">
        <p14:creationId xmlns:p14="http://schemas.microsoft.com/office/powerpoint/2010/main" val="402836092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65878-00A3-F742-355D-D8AAAC04D39C}"/>
              </a:ext>
            </a:extLst>
          </p:cNvPr>
          <p:cNvSpPr>
            <a:spLocks noGrp="1"/>
          </p:cNvSpPr>
          <p:nvPr>
            <p:ph type="ctrTitle"/>
          </p:nvPr>
        </p:nvSpPr>
        <p:spPr>
          <a:xfrm>
            <a:off x="320040" y="758952"/>
            <a:ext cx="11871960" cy="576072"/>
          </a:xfrm>
        </p:spPr>
        <p:txBody>
          <a:bodyPr>
            <a:noAutofit/>
          </a:bodyPr>
          <a:lstStyle/>
          <a:p>
            <a:pPr algn="ctr"/>
            <a:r>
              <a:rPr lang="en-US" sz="3600" dirty="0">
                <a:solidFill>
                  <a:schemeClr val="tx2">
                    <a:lumMod val="25000"/>
                  </a:schemeClr>
                </a:solidFill>
                <a:latin typeface="Palatino Linotype" panose="02040502050505030304" pitchFamily="18" charset="0"/>
              </a:rPr>
              <a:t>Where does all this leave us?</a:t>
            </a:r>
          </a:p>
        </p:txBody>
      </p:sp>
      <p:sp>
        <p:nvSpPr>
          <p:cNvPr id="3" name="Subtitle 2">
            <a:extLst>
              <a:ext uri="{FF2B5EF4-FFF2-40B4-BE49-F238E27FC236}">
                <a16:creationId xmlns:a16="http://schemas.microsoft.com/office/drawing/2014/main" id="{B34AB4A4-F90E-A1B3-FC0A-FF81E945CE73}"/>
              </a:ext>
            </a:extLst>
          </p:cNvPr>
          <p:cNvSpPr>
            <a:spLocks noGrp="1"/>
          </p:cNvSpPr>
          <p:nvPr>
            <p:ph type="subTitle" idx="1"/>
          </p:nvPr>
        </p:nvSpPr>
        <p:spPr>
          <a:xfrm>
            <a:off x="320039" y="1335024"/>
            <a:ext cx="11515277" cy="4645152"/>
          </a:xfrm>
        </p:spPr>
        <p:txBody>
          <a:bodyPr>
            <a:normAutofit/>
          </a:bodyPr>
          <a:lstStyle/>
          <a:p>
            <a:endParaRPr lang="en-US" b="1" dirty="0">
              <a:latin typeface="Palatino Linotype" panose="02040502050505030304" pitchFamily="18" charset="0"/>
            </a:endParaRPr>
          </a:p>
          <a:p>
            <a:pPr algn="just"/>
            <a:r>
              <a:rPr lang="en-US" sz="2400" dirty="0">
                <a:latin typeface="Palatino Linotype" panose="02040502050505030304" pitchFamily="18" charset="0"/>
              </a:rPr>
              <a:t>Do the facts in the Resolution support a finding that the Auditor is guilty of “refusing, neglecting, or being unable to perform the official duties pertaining to [her] office”?</a:t>
            </a:r>
          </a:p>
          <a:p>
            <a:pPr marL="342900" indent="-342900" algn="just">
              <a:buFont typeface="Arial" panose="020B0604020202020204" pitchFamily="34" charset="0"/>
              <a:buChar char="•"/>
            </a:pPr>
            <a:r>
              <a:rPr lang="en-US" sz="2400" i="1" dirty="0">
                <a:solidFill>
                  <a:schemeClr val="tx2">
                    <a:lumMod val="25000"/>
                  </a:schemeClr>
                </a:solidFill>
                <a:latin typeface="Palatino Linotype" panose="02040502050505030304" pitchFamily="18" charset="0"/>
              </a:rPr>
              <a:t>If you believe yes = file a petition for a judge to consider her removal</a:t>
            </a:r>
          </a:p>
          <a:p>
            <a:pPr marL="342900" indent="-342900" algn="just">
              <a:buFont typeface="Arial" panose="020B0604020202020204" pitchFamily="34" charset="0"/>
              <a:buChar char="•"/>
            </a:pPr>
            <a:r>
              <a:rPr lang="en-US" sz="2400" i="1" dirty="0">
                <a:solidFill>
                  <a:schemeClr val="tx2">
                    <a:lumMod val="25000"/>
                  </a:schemeClr>
                </a:solidFill>
                <a:latin typeface="Palatino Linotype" panose="02040502050505030304" pitchFamily="18" charset="0"/>
              </a:rPr>
              <a:t>If you believe no = this matter is concluded</a:t>
            </a:r>
            <a:endParaRPr lang="en-US" sz="2400" i="1" dirty="0">
              <a:solidFill>
                <a:schemeClr val="tx2">
                  <a:lumMod val="25000"/>
                </a:schemeClr>
              </a:solidFill>
            </a:endParaRPr>
          </a:p>
          <a:p>
            <a:pPr marL="788670" lvl="1" indent="-285750">
              <a:buFont typeface="Arial" panose="020B0604020202020204" pitchFamily="34" charset="0"/>
              <a:buChar char="•"/>
            </a:pPr>
            <a:endParaRPr lang="en-US" b="1" dirty="0">
              <a:latin typeface="Palatino Linotype" panose="02040502050505030304" pitchFamily="18" charset="0"/>
            </a:endParaRPr>
          </a:p>
          <a:p>
            <a:pPr lvl="1" indent="0">
              <a:buNone/>
            </a:pPr>
            <a:endParaRPr lang="en-US" b="1" dirty="0">
              <a:latin typeface="Palatino Linotype" panose="02040502050505030304" pitchFamily="18" charset="0"/>
            </a:endParaRPr>
          </a:p>
          <a:p>
            <a:pPr marL="285750" indent="-285750">
              <a:buFont typeface="Arial" panose="020B0604020202020204" pitchFamily="34" charset="0"/>
              <a:buChar char="•"/>
            </a:pPr>
            <a:endParaRPr lang="en-US" b="1" dirty="0">
              <a:latin typeface="Palatino Linotype" panose="02040502050505030304" pitchFamily="18" charset="0"/>
            </a:endParaRP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174111216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64B06-EE4E-BE4D-9EF7-D381C5EF18C1}"/>
              </a:ext>
            </a:extLst>
          </p:cNvPr>
          <p:cNvSpPr>
            <a:spLocks noGrp="1"/>
          </p:cNvSpPr>
          <p:nvPr>
            <p:ph type="ctrTitle"/>
          </p:nvPr>
        </p:nvSpPr>
        <p:spPr>
          <a:xfrm>
            <a:off x="320039" y="758952"/>
            <a:ext cx="11782313" cy="576072"/>
          </a:xfrm>
        </p:spPr>
        <p:txBody>
          <a:bodyPr>
            <a:normAutofit fontScale="90000"/>
          </a:bodyPr>
          <a:lstStyle/>
          <a:p>
            <a:pPr algn="ctr"/>
            <a:r>
              <a:rPr lang="en-US" sz="3600" dirty="0">
                <a:solidFill>
                  <a:schemeClr val="tx2">
                    <a:lumMod val="25000"/>
                  </a:schemeClr>
                </a:solidFill>
                <a:latin typeface="Palatino Linotype" panose="02040502050505030304" pitchFamily="18" charset="0"/>
              </a:rPr>
              <a:t>Considerations</a:t>
            </a:r>
          </a:p>
        </p:txBody>
      </p:sp>
      <p:sp>
        <p:nvSpPr>
          <p:cNvPr id="3" name="Subtitle 2">
            <a:extLst>
              <a:ext uri="{FF2B5EF4-FFF2-40B4-BE49-F238E27FC236}">
                <a16:creationId xmlns:a16="http://schemas.microsoft.com/office/drawing/2014/main" id="{5B58A71C-0E52-6666-879C-17468BC386C6}"/>
              </a:ext>
            </a:extLst>
          </p:cNvPr>
          <p:cNvSpPr>
            <a:spLocks noGrp="1"/>
          </p:cNvSpPr>
          <p:nvPr>
            <p:ph type="subTitle" idx="1"/>
          </p:nvPr>
        </p:nvSpPr>
        <p:spPr>
          <a:xfrm>
            <a:off x="320039" y="1335024"/>
            <a:ext cx="11515277" cy="4645152"/>
          </a:xfrm>
        </p:spPr>
        <p:txBody>
          <a:bodyPr/>
          <a:lstStyle/>
          <a:p>
            <a:pPr marL="285750" indent="-285750">
              <a:buFont typeface="Arial" panose="020B0604020202020204" pitchFamily="34" charset="0"/>
              <a:buChar char="•"/>
            </a:pPr>
            <a:r>
              <a:rPr lang="en-US" sz="2000" b="1" dirty="0">
                <a:latin typeface="Palatino Linotype" panose="02040502050505030304" pitchFamily="18" charset="0"/>
              </a:rPr>
              <a:t>Removal process exists under the law for a reason.</a:t>
            </a:r>
          </a:p>
          <a:p>
            <a:pPr marL="285750" indent="-285750">
              <a:buFont typeface="Arial" panose="020B0604020202020204" pitchFamily="34" charset="0"/>
              <a:buChar char="•"/>
            </a:pPr>
            <a:r>
              <a:rPr lang="en-US" sz="2000" b="1" dirty="0">
                <a:latin typeface="Palatino Linotype" panose="02040502050505030304" pitchFamily="18" charset="0"/>
              </a:rPr>
              <a:t>Should only be used rarely = yes.</a:t>
            </a:r>
          </a:p>
          <a:p>
            <a:pPr marL="285750" indent="-285750">
              <a:buFont typeface="Arial" panose="020B0604020202020204" pitchFamily="34" charset="0"/>
              <a:buChar char="•"/>
            </a:pPr>
            <a:r>
              <a:rPr lang="en-US" sz="2000" b="1" dirty="0">
                <a:latin typeface="Palatino Linotype" panose="02040502050505030304" pitchFamily="18" charset="0"/>
              </a:rPr>
              <a:t>This is not just about the release of personal information.</a:t>
            </a:r>
          </a:p>
          <a:p>
            <a:pPr marL="285750" indent="-285750">
              <a:buFont typeface="Arial" panose="020B0604020202020204" pitchFamily="34" charset="0"/>
              <a:buChar char="•"/>
            </a:pPr>
            <a:r>
              <a:rPr lang="en-US" sz="2000" b="1" dirty="0">
                <a:latin typeface="Palatino Linotype" panose="02040502050505030304" pitchFamily="18" charset="0"/>
              </a:rPr>
              <a:t>Clear pattern of negligent performance in most every area she performs. </a:t>
            </a:r>
          </a:p>
          <a:p>
            <a:pPr marL="285750" indent="-285750">
              <a:buFont typeface="Arial" panose="020B0604020202020204" pitchFamily="34" charset="0"/>
              <a:buChar char="•"/>
            </a:pPr>
            <a:endParaRPr lang="en-US" sz="2000" b="1" dirty="0">
              <a:latin typeface="Palatino Linotype" panose="02040502050505030304" pitchFamily="18" charset="0"/>
            </a:endParaRPr>
          </a:p>
          <a:p>
            <a:pPr marL="285750" indent="-285750">
              <a:buFont typeface="Arial" panose="020B0604020202020204" pitchFamily="34" charset="0"/>
              <a:buChar char="•"/>
            </a:pPr>
            <a:r>
              <a:rPr lang="en-US" sz="2000" b="1" dirty="0">
                <a:latin typeface="Palatino Linotype" panose="02040502050505030304" pitchFamily="18" charset="0"/>
              </a:rPr>
              <a:t>Do we expect her to be perfect? No. </a:t>
            </a:r>
          </a:p>
          <a:p>
            <a:pPr marL="285750" indent="-285750">
              <a:buFont typeface="Arial" panose="020B0604020202020204" pitchFamily="34" charset="0"/>
              <a:buChar char="•"/>
            </a:pPr>
            <a:r>
              <a:rPr lang="en-US" sz="2000" b="1" dirty="0">
                <a:latin typeface="Palatino Linotype" panose="02040502050505030304" pitchFamily="18" charset="0"/>
              </a:rPr>
              <a:t>Should we expect her to do her job in accordance with the law and well-established policies? Yes. </a:t>
            </a:r>
          </a:p>
          <a:p>
            <a:endParaRPr lang="en-US" dirty="0"/>
          </a:p>
        </p:txBody>
      </p:sp>
    </p:spTree>
    <p:extLst>
      <p:ext uri="{BB962C8B-B14F-4D97-AF65-F5344CB8AC3E}">
        <p14:creationId xmlns:p14="http://schemas.microsoft.com/office/powerpoint/2010/main" val="415050108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1CB8C-03F9-53A0-4DAF-81E861738F5C}"/>
              </a:ext>
            </a:extLst>
          </p:cNvPr>
          <p:cNvSpPr>
            <a:spLocks noGrp="1"/>
          </p:cNvSpPr>
          <p:nvPr>
            <p:ph type="ctrTitle"/>
          </p:nvPr>
        </p:nvSpPr>
        <p:spPr/>
        <p:txBody>
          <a:bodyPr anchor="b">
            <a:normAutofit/>
          </a:bodyPr>
          <a:lstStyle/>
          <a:p>
            <a:r>
              <a:rPr lang="en-US" dirty="0">
                <a:solidFill>
                  <a:schemeClr val="bg2">
                    <a:lumMod val="25000"/>
                  </a:schemeClr>
                </a:solidFill>
                <a:latin typeface="Palatino Linotype" panose="02040502050505030304" pitchFamily="18" charset="0"/>
              </a:rPr>
              <a:t>Questions?</a:t>
            </a:r>
          </a:p>
        </p:txBody>
      </p:sp>
      <p:pic>
        <p:nvPicPr>
          <p:cNvPr id="4" name="Picture 3" descr="Question marks in a line and one question mark is lit">
            <a:extLst>
              <a:ext uri="{FF2B5EF4-FFF2-40B4-BE49-F238E27FC236}">
                <a16:creationId xmlns:a16="http://schemas.microsoft.com/office/drawing/2014/main" id="{464AD3F7-F7D7-9F8B-A274-FD8102372857}"/>
              </a:ext>
            </a:extLst>
          </p:cNvPr>
          <p:cNvPicPr>
            <a:picLocks noChangeAspect="1"/>
          </p:cNvPicPr>
          <p:nvPr/>
        </p:nvPicPr>
        <p:blipFill>
          <a:blip r:embed="rId2"/>
          <a:srcRect t="13555" b="25173"/>
          <a:stretch>
            <a:fillRect/>
          </a:stretch>
        </p:blipFill>
        <p:spPr>
          <a:xfrm>
            <a:off x="20" y="10"/>
            <a:ext cx="12191979" cy="4986415"/>
          </a:xfrm>
          <a:prstGeom prst="rect">
            <a:avLst/>
          </a:prstGeom>
          <a:noFill/>
        </p:spPr>
      </p:pic>
    </p:spTree>
    <p:extLst>
      <p:ext uri="{BB962C8B-B14F-4D97-AF65-F5344CB8AC3E}">
        <p14:creationId xmlns:p14="http://schemas.microsoft.com/office/powerpoint/2010/main" val="3879297110"/>
      </p:ext>
    </p:extLst>
  </p:cSld>
  <p:clrMapOvr>
    <a:masterClrMapping/>
  </p:clrMapOvr>
</p:sld>
</file>

<file path=ppt/theme/theme1.xml><?xml version="1.0" encoding="utf-8"?>
<a:theme xmlns:a="http://schemas.openxmlformats.org/drawingml/2006/main" name="Archway">
  <a:themeElements>
    <a:clrScheme name="Archway">
      <a:dk1>
        <a:sysClr val="windowText" lastClr="000000"/>
      </a:dk1>
      <a:lt1>
        <a:sysClr val="window" lastClr="FFFFFF"/>
      </a:lt1>
      <a:dk2>
        <a:srgbClr val="424C4E"/>
      </a:dk2>
      <a:lt2>
        <a:srgbClr val="EDE9E7"/>
      </a:lt2>
      <a:accent1>
        <a:srgbClr val="9FA597"/>
      </a:accent1>
      <a:accent2>
        <a:srgbClr val="AEA67E"/>
      </a:accent2>
      <a:accent3>
        <a:srgbClr val="957D71"/>
      </a:accent3>
      <a:accent4>
        <a:srgbClr val="C88769"/>
      </a:accent4>
      <a:accent5>
        <a:srgbClr val="97A4AA"/>
      </a:accent5>
      <a:accent6>
        <a:srgbClr val="9FA4A5"/>
      </a:accent6>
      <a:hlink>
        <a:srgbClr val="8C9484"/>
      </a:hlink>
      <a:folHlink>
        <a:srgbClr val="C17957"/>
      </a:folHlink>
    </a:clrScheme>
    <a:fontScheme name="Archway">
      <a:majorFont>
        <a:latin typeface="Felix Titling"/>
        <a:ea typeface=""/>
        <a:cs typeface=""/>
      </a:majorFont>
      <a:minorFont>
        <a:latin typeface="Goudy Old Styl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rchway" id="{CCBE687C-D9F1-4254-B066-5079611C2397}" vid="{9D57D580-D4A7-454F-BF49-8DDDB4A8185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2676</TotalTime>
  <Words>4188</Words>
  <Application>Microsoft Office PowerPoint</Application>
  <PresentationFormat>Widescreen</PresentationFormat>
  <Paragraphs>415</Paragraphs>
  <Slides>53</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53</vt:i4>
      </vt:variant>
    </vt:vector>
  </HeadingPairs>
  <TitlesOfParts>
    <vt:vector size="59" baseType="lpstr">
      <vt:lpstr>Aptos</vt:lpstr>
      <vt:lpstr>Arial</vt:lpstr>
      <vt:lpstr>Felix Titling</vt:lpstr>
      <vt:lpstr>Goudy Old Style</vt:lpstr>
      <vt:lpstr>Palatino Linotype</vt:lpstr>
      <vt:lpstr>Archway</vt:lpstr>
      <vt:lpstr> Removal of the  Boone County Auditor</vt:lpstr>
      <vt:lpstr>Legal Process   </vt:lpstr>
      <vt:lpstr>Resolution</vt:lpstr>
      <vt:lpstr>Auditor’s Official Duties</vt:lpstr>
      <vt:lpstr>Private/Confidential Information</vt:lpstr>
      <vt:lpstr>Department of Child Services Incident</vt:lpstr>
      <vt:lpstr>Department of Child Services Incident - Continued</vt:lpstr>
      <vt:lpstr>Department of Child Services Incident Continued</vt:lpstr>
      <vt:lpstr>Department of Child Services Incident Continued</vt:lpstr>
      <vt:lpstr>Why is this a big deal?</vt:lpstr>
      <vt:lpstr>Why else is this a big deal?</vt:lpstr>
      <vt:lpstr>Innkeeper’s  tax issue</vt:lpstr>
      <vt:lpstr>Why is this a big deal?</vt:lpstr>
      <vt:lpstr>Worker’s Compensation Issue </vt:lpstr>
      <vt:lpstr>Positive Pay Issue  </vt:lpstr>
      <vt:lpstr>Why is this a Big Deal?</vt:lpstr>
      <vt:lpstr>Lack of Internal Controls </vt:lpstr>
      <vt:lpstr>Lack of Internal Controls </vt:lpstr>
      <vt:lpstr>Lack of Internal Controls - continued</vt:lpstr>
      <vt:lpstr>Lack of Internal Controls - continued</vt:lpstr>
      <vt:lpstr>PowerPoint Presentation</vt:lpstr>
      <vt:lpstr>Why is this a big deal?</vt:lpstr>
      <vt:lpstr>FINANCIAL SOFTWARE Issues</vt:lpstr>
      <vt:lpstr>Payroll Issues </vt:lpstr>
      <vt:lpstr>Payroll issues - continued</vt:lpstr>
      <vt:lpstr>Why is this a big deal?</vt:lpstr>
      <vt:lpstr>Negative Payroll Issues </vt:lpstr>
      <vt:lpstr>Negative payroll issues - continued</vt:lpstr>
      <vt:lpstr>Negative payroll issues - PERF</vt:lpstr>
      <vt:lpstr>Why is this a Big deal?</vt:lpstr>
      <vt:lpstr>Open Door Law Violations </vt:lpstr>
      <vt:lpstr>More open door law violations</vt:lpstr>
      <vt:lpstr>PowerPoint Presentation</vt:lpstr>
      <vt:lpstr>Why is this a big deal?</vt:lpstr>
      <vt:lpstr>Signed A Contract Without Following Legal Process</vt:lpstr>
      <vt:lpstr>Why is this a big deal?</vt:lpstr>
      <vt:lpstr>Additionals/Reappropriations Without Council Approval</vt:lpstr>
      <vt:lpstr>Why is this a big deal?</vt:lpstr>
      <vt:lpstr>Failure to Pay Federal Wage/Social Security Withholdings</vt:lpstr>
      <vt:lpstr>Fund 5353</vt:lpstr>
      <vt:lpstr>Why is this a big deal?</vt:lpstr>
      <vt:lpstr>Signed Affidavits as a Commissioner  </vt:lpstr>
      <vt:lpstr>Not Uploading Contracts</vt:lpstr>
      <vt:lpstr>Why is this a big deal?</vt:lpstr>
      <vt:lpstr>Nepotism Issue</vt:lpstr>
      <vt:lpstr>Why is this a Big Deal?</vt:lpstr>
      <vt:lpstr>Paying Invoices from Wrong Funds/Lines</vt:lpstr>
      <vt:lpstr>Why is this a big deal?</vt:lpstr>
      <vt:lpstr>Refusal to Use Approved County Software</vt:lpstr>
      <vt:lpstr>Encumbrances Without Council Approval </vt:lpstr>
      <vt:lpstr>Where does all this leave us?</vt:lpstr>
      <vt:lpstr>Considerations</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Beth Copeland</dc:creator>
  <cp:lastModifiedBy>Beth Copeland</cp:lastModifiedBy>
  <cp:revision>1</cp:revision>
  <dcterms:created xsi:type="dcterms:W3CDTF">2026-10-04T14:42:38Z</dcterms:created>
  <dcterms:modified xsi:type="dcterms:W3CDTF">2026-10-06T11:19:09Z</dcterms:modified>
</cp:coreProperties>
</file>